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C4EDDF-5020-4F58-BDA7-3592297DB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85A070B-691A-4ADD-A5C7-939EC99C0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81092E1-02AC-4380-96C8-A395FB509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D677-F0E5-458C-9415-E6B2C25302EF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C6E5041-93C2-4E88-B784-EE77BAE85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B9F6CA0-1163-43B5-B8AF-2408A61D6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CE27-D6D4-4814-82A2-F9F6DAE30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49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7660E8-D168-47CB-8BB5-9A9E10CCF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FD492FC-2AE1-4716-911E-A2E35622E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4A143DA-8F77-49D1-896C-8E265BC0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D677-F0E5-458C-9415-E6B2C25302EF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3CBC4A3-7670-432E-A7BB-F1F225DEA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10A2334-518D-4C8D-AFBD-7AE834AE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CE27-D6D4-4814-82A2-F9F6DAE30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02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31EA169-C64D-4BF0-A60B-1545B1748F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231BDC3-3F76-4C3A-AAA1-FB9A309A9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5C306B1-D2C4-4880-8FB9-A0FD442F0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D677-F0E5-458C-9415-E6B2C25302EF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0F56BD4-EA18-485D-B96B-655F88CA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EBA6249-32A4-4F83-A432-35CAC401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CE27-D6D4-4814-82A2-F9F6DAE30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2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14F233-E838-4785-866E-EBFD5CE8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C9EE384-0C63-41A2-B981-4E049CD89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D22DABD-16A2-4EFE-9DC0-ACB9EB654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D677-F0E5-458C-9415-E6B2C25302EF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222E707-507F-446A-9ACA-EF4DDDCC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1CAA141-1A41-4E88-90CB-EAFC5CAA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CE27-D6D4-4814-82A2-F9F6DAE30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07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2FCAC2-6B4A-4A70-808F-EAE18C1D9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0F69A19-F308-4873-A47E-2724B1230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9F13171-E95B-4A11-9B97-092821370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D677-F0E5-458C-9415-E6B2C25302EF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2237D50-FC41-4A05-9A36-7086523FA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C0F2C2-5B5B-49EA-8D3F-D766AECD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CE27-D6D4-4814-82A2-F9F6DAE30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10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FD1977-3E3C-4FA3-B663-6EE0930FC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B3757F6-C202-4279-A5F8-61CF2ECD5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52AD04A-065B-496F-A5BF-80F5287B0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B93B856-3388-4E0D-9607-2E1826DAE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D677-F0E5-458C-9415-E6B2C25302EF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11C920A-E43A-4A69-B07B-67AC2B828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8EC76C9-2E99-4253-8AAA-C8F5B9FF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CE27-D6D4-4814-82A2-F9F6DAE30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45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4839C3-F873-4E1F-9036-02BE22DF1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67B9DCD-54C0-4A33-A4A7-D5E61A1CE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2A0F3C6-4494-4D35-A9F6-BEE2EF70E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D3A271E-095E-4C1A-B7C5-07E2FBA46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ECB18B0-8C79-4F17-B019-3E165DCA5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C13726B-BEC6-4CFF-A974-DD397B3DF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D677-F0E5-458C-9415-E6B2C25302EF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29427A4-0648-46DC-8D7A-485D597AE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86E93BBB-D18F-4B53-893F-8B15CC83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CE27-D6D4-4814-82A2-F9F6DAE30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65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216304-29DA-4A5D-BEB2-016C25B5D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1BFC8F4-6EDD-4403-8CDB-83EA97DE2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D677-F0E5-458C-9415-E6B2C25302EF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74FD173-1110-4FE5-B390-93A86A9B8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5E54FC9-F468-4173-B4B0-B7E922F0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CE27-D6D4-4814-82A2-F9F6DAE30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20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F7A4EBAF-2AAE-4185-A39D-EEFE17BFC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D677-F0E5-458C-9415-E6B2C25302EF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BCE9D891-FA9A-43D4-A93F-CD85D19ED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DA58D14-6F74-4174-A954-79F6551C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CE27-D6D4-4814-82A2-F9F6DAE30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48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F64C3C-6515-46C4-A3CE-BBBF6828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3E699C-F4BF-4AE5-8029-631206C62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713BA05-54EE-4BDD-B1DE-262E6BF99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2C6CD20-2DC9-4347-B5DC-AD31299D9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D677-F0E5-458C-9415-E6B2C25302EF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EE55004-769F-4045-8B20-5BAFF69AA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BA05CC0-AD74-4A8C-8CB9-B4150735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CE27-D6D4-4814-82A2-F9F6DAE30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62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F59B37-036A-4408-87E1-22CD16B9B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AF0BB18-6C6C-484B-8113-3E2599C8E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61BD3F8-F90B-42D1-B247-F25436D2E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A4E31BC-1BC1-42A6-B7F8-51F86646B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D677-F0E5-458C-9415-E6B2C25302EF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3F5D7A2-3D92-4318-819F-441DE4F4E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BCF98E3-6F35-405D-AC5A-F1D7C6B9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CE27-D6D4-4814-82A2-F9F6DAE30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04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C730FE6-5BAE-4B39-9067-28260E14D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2746A26-9133-4F32-B4CB-883DA292B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62F26D1-B510-4CCE-A90B-5E95CB6B1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9D677-F0E5-458C-9415-E6B2C25302EF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D58D360-D904-49B7-9594-7DAAFDF69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964A697-2DD6-48E2-B91F-358FDCF31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CE27-D6D4-4814-82A2-F9F6DAE30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57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EF84B6-640F-425D-99B3-293313572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5125"/>
            <a:ext cx="9144000" cy="3667751"/>
          </a:xfrm>
        </p:spPr>
        <p:txBody>
          <a:bodyPr anchor="ctr">
            <a:normAutofit/>
          </a:bodyPr>
          <a:lstStyle/>
          <a:p>
            <a:r>
              <a:rPr lang="hu-HU" dirty="0"/>
              <a:t>Kedves 7.b-sek! Ide mentünk volna… </a:t>
            </a:r>
            <a:br>
              <a:rPr lang="hu-HU" dirty="0"/>
            </a:br>
            <a:br>
              <a:rPr lang="hu-HU" dirty="0"/>
            </a:br>
            <a:r>
              <a:rPr lang="hu-HU" dirty="0"/>
              <a:t>Tata</a:t>
            </a:r>
            <a:endParaRPr lang="en-GB" dirty="0"/>
          </a:p>
        </p:txBody>
      </p:sp>
      <p:pic>
        <p:nvPicPr>
          <p:cNvPr id="5" name="Ábra 4" descr="Síró arc kitöltés nélkül">
            <a:extLst>
              <a:ext uri="{FF2B5EF4-FFF2-40B4-BE49-F238E27FC236}">
                <a16:creationId xmlns:a16="http://schemas.microsoft.com/office/drawing/2014/main" id="{6563C9D6-4485-4323-A235-871A8D41F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0096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7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7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A16800A-FAFD-4FBD-A204-A31A3B71CF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71" r="-2" b="15924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026" name="Picture 2" descr="Öreg-tó - Magyarország legrégebbi halastava » Országjáró">
            <a:extLst>
              <a:ext uri="{FF2B5EF4-FFF2-40B4-BE49-F238E27FC236}">
                <a16:creationId xmlns:a16="http://schemas.microsoft.com/office/drawing/2014/main" id="{16D1C3DE-3A0E-4FBB-89BF-EC9625376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9" r="-2" b="-2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3" name="Freeform: Shape 7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32DBFE9-5CEE-4A3A-87E4-53DD6686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hu-HU" sz="8000" dirty="0"/>
              <a:t>Tata</a:t>
            </a:r>
            <a:endParaRPr lang="en-GB" sz="80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4" name="Content Placeholder 1029">
            <a:extLst>
              <a:ext uri="{FF2B5EF4-FFF2-40B4-BE49-F238E27FC236}">
                <a16:creationId xmlns:a16="http://schemas.microsoft.com/office/drawing/2014/main" id="{2756EA85-ABC6-4A3C-BF67-D3D73CCFB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4000" dirty="0"/>
              <a:t>Komárom-Esztergom megyében, a Kisalföld peremén fekszik Tata, a tavak városa.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6843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víz, fű, természet, folyó látható&#10;&#10;Automatikusan generált leírás">
            <a:extLst>
              <a:ext uri="{FF2B5EF4-FFF2-40B4-BE49-F238E27FC236}">
                <a16:creationId xmlns:a16="http://schemas.microsoft.com/office/drawing/2014/main" id="{1402F82C-9481-4979-8751-7087854123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54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3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D9C2289-C9FC-48F2-AD9F-D77B4EFEE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5154168"/>
            <a:ext cx="6973204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</a:rPr>
              <a:t>Öreg-tó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A76DB2E-F8E1-412C-B04B-CC5C26DAD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200" y="5154168"/>
            <a:ext cx="2892986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tx2"/>
                </a:solidFill>
              </a:rPr>
              <a:t>Az Öreg-tavat az Által-ér táplálja, de régebben több forrás is fakadt a tó területén.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484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B69162E-DC37-40C1-AD8D-E9E9F0FBD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3536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A7BB308-B280-4DD8-B268-C72FD65C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/>
              <a:t>Tatai</a:t>
            </a:r>
            <a:r>
              <a:rPr lang="en-US" sz="6000" dirty="0"/>
              <a:t> </a:t>
            </a:r>
            <a:r>
              <a:rPr lang="en-US" sz="6000" dirty="0" err="1"/>
              <a:t>vár</a:t>
            </a:r>
            <a:endParaRPr lang="en-US" sz="60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1492334-C5E2-45B0-973A-3FEA4E0A1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000" dirty="0" err="1"/>
              <a:t>Luxemburgi</a:t>
            </a:r>
            <a:r>
              <a:rPr lang="en-US" sz="4000" dirty="0"/>
              <a:t> </a:t>
            </a:r>
            <a:r>
              <a:rPr lang="en-US" sz="4000" dirty="0" err="1"/>
              <a:t>Zsigmond</a:t>
            </a:r>
            <a:r>
              <a:rPr lang="en-US" sz="4000" dirty="0"/>
              <a:t> </a:t>
            </a:r>
            <a:r>
              <a:rPr lang="en-US" sz="4000" dirty="0" err="1"/>
              <a:t>építtette</a:t>
            </a:r>
            <a:r>
              <a:rPr lang="en-US" sz="4000" dirty="0"/>
              <a:t> </a:t>
            </a:r>
            <a:r>
              <a:rPr lang="en-US" sz="4000" dirty="0" err="1"/>
              <a:t>az</a:t>
            </a:r>
            <a:r>
              <a:rPr lang="en-US" sz="4000" dirty="0"/>
              <a:t> </a:t>
            </a:r>
            <a:r>
              <a:rPr lang="en-US" sz="4000" dirty="0" err="1"/>
              <a:t>Öreg-tó</a:t>
            </a:r>
            <a:r>
              <a:rPr lang="en-US" sz="4000" dirty="0"/>
              <a:t> </a:t>
            </a:r>
            <a:r>
              <a:rPr lang="en-US" sz="4000" dirty="0" err="1"/>
              <a:t>partján</a:t>
            </a:r>
            <a:r>
              <a:rPr lang="en-US" sz="4000" dirty="0"/>
              <a:t> </a:t>
            </a:r>
            <a:r>
              <a:rPr lang="en-US" sz="4000" dirty="0" err="1"/>
              <a:t>álló</a:t>
            </a:r>
            <a:r>
              <a:rPr lang="en-US" sz="4000" dirty="0"/>
              <a:t> </a:t>
            </a:r>
            <a:r>
              <a:rPr lang="en-US" sz="4000" dirty="0" err="1"/>
              <a:t>várat</a:t>
            </a:r>
            <a:r>
              <a:rPr lang="en-US" sz="4000" dirty="0"/>
              <a:t> a XIV. </a:t>
            </a:r>
            <a:r>
              <a:rPr lang="en-US" sz="4000" dirty="0" err="1"/>
              <a:t>század</a:t>
            </a:r>
            <a:r>
              <a:rPr lang="en-US" sz="4000" dirty="0"/>
              <a:t> </a:t>
            </a:r>
            <a:r>
              <a:rPr lang="en-US" sz="4000" dirty="0" err="1"/>
              <a:t>végén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969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UIDE@HAND - ELTE TTK Természetrajzi Múzeum és ELTE Tatai Geológus ...">
            <a:extLst>
              <a:ext uri="{FF2B5EF4-FFF2-40B4-BE49-F238E27FC236}">
                <a16:creationId xmlns:a16="http://schemas.microsoft.com/office/drawing/2014/main" id="{6F81E919-D14C-41A4-B60A-A3F1ECD84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70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DF278E5-789A-4584-8851-164F03F24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5154168"/>
            <a:ext cx="6973204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</a:rPr>
              <a:t>ELTE Tatai Geológus Kert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DA4B132-F641-4BFC-838A-43A8CBA5B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200" y="5154168"/>
            <a:ext cx="2892986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700">
                <a:solidFill>
                  <a:schemeClr val="tx2"/>
                </a:solidFill>
              </a:rPr>
              <a:t>Európában egyedülálló geológiai és botanikai látványosságokkal rendelkező természetvédelmi terület.</a:t>
            </a:r>
          </a:p>
        </p:txBody>
      </p:sp>
      <p:cxnSp>
        <p:nvCxnSpPr>
          <p:cNvPr id="2053" name="Straight Connector 72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999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700B2DFB-D361-4A86-8C19-D3D29867E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10" r="9091" b="149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19A3034-2F89-4DAF-ABF2-7F061B413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hu-HU" sz="6600" dirty="0"/>
              <a:t>Vízimalom</a:t>
            </a:r>
            <a:endParaRPr lang="en-GB" sz="66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0B4EF4-6F0A-421F-A37C-C3100E298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062642" cy="275408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hu-HU" sz="3200" dirty="0"/>
              <a:t>A városban lévő vízfolyások mellett fellelhetők a vízimalmok. Leghíresebb műemlékmalom a Ciframalom.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4623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03C4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E9EFBCD-BC9E-47C7-8338-9B34ADE0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6600" dirty="0" err="1">
                <a:solidFill>
                  <a:srgbClr val="FFFFFF"/>
                </a:solidFill>
              </a:rPr>
              <a:t>Városnéző</a:t>
            </a:r>
            <a:r>
              <a:rPr lang="en-US" sz="6600" dirty="0">
                <a:solidFill>
                  <a:srgbClr val="FFFFFF"/>
                </a:solidFill>
              </a:rPr>
              <a:t> </a:t>
            </a:r>
            <a:r>
              <a:rPr lang="en-US" sz="6600" dirty="0" err="1">
                <a:solidFill>
                  <a:srgbClr val="FFFFFF"/>
                </a:solidFill>
              </a:rPr>
              <a:t>kisvonat</a:t>
            </a:r>
            <a:endParaRPr lang="en-US" sz="6600" dirty="0">
              <a:solidFill>
                <a:srgbClr val="FFFFFF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288DF75-C48A-451C-8905-5A7A68465F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08" r="1" b="741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6" name="Rectangle 2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64877BF-EE90-478B-90EE-1B9C9026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</a:rPr>
              <a:t>A </a:t>
            </a:r>
            <a:r>
              <a:rPr lang="en-US" sz="3600" dirty="0" err="1">
                <a:solidFill>
                  <a:srgbClr val="FFFFFF"/>
                </a:solidFill>
              </a:rPr>
              <a:t>kisvonat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körbejárja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az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Eszterházy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kastélyt</a:t>
            </a:r>
            <a:r>
              <a:rPr lang="en-US" sz="3600" dirty="0">
                <a:solidFill>
                  <a:srgbClr val="FFFFFF"/>
                </a:solidFill>
              </a:rPr>
              <a:t>, a </a:t>
            </a:r>
            <a:r>
              <a:rPr lang="en-US" sz="3600" dirty="0" err="1">
                <a:solidFill>
                  <a:srgbClr val="FFFFFF"/>
                </a:solidFill>
              </a:rPr>
              <a:t>Kálvária-dombot</a:t>
            </a:r>
            <a:r>
              <a:rPr lang="en-US" sz="3600" dirty="0">
                <a:solidFill>
                  <a:srgbClr val="FFFFFF"/>
                </a:solidFill>
              </a:rPr>
              <a:t>, a </a:t>
            </a:r>
            <a:r>
              <a:rPr lang="en-US" sz="3600" dirty="0" err="1">
                <a:solidFill>
                  <a:srgbClr val="FFFFFF"/>
                </a:solidFill>
              </a:rPr>
              <a:t>Tatai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várat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és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az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Angolparkot</a:t>
            </a:r>
            <a:r>
              <a:rPr lang="en-US" sz="36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707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Szélesvásznú</PresentationFormat>
  <Paragraphs>13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Office-téma</vt:lpstr>
      <vt:lpstr>Kedves 7.b-sek! Ide mentünk volna…   Tata</vt:lpstr>
      <vt:lpstr>Tata</vt:lpstr>
      <vt:lpstr>Öreg-tó</vt:lpstr>
      <vt:lpstr>Tatai vár</vt:lpstr>
      <vt:lpstr>ELTE Tatai Geológus Kert</vt:lpstr>
      <vt:lpstr>Vízimalom</vt:lpstr>
      <vt:lpstr>Városnéző kisvonat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 mentünk volna…   Tata</dc:title>
  <dc:creator>Bondbo@sulid.hu</dc:creator>
  <cp:lastModifiedBy>Bondbo@sulid.hu</cp:lastModifiedBy>
  <cp:revision>2</cp:revision>
  <dcterms:created xsi:type="dcterms:W3CDTF">2020-05-05T15:48:44Z</dcterms:created>
  <dcterms:modified xsi:type="dcterms:W3CDTF">2020-05-08T08:57:29Z</dcterms:modified>
</cp:coreProperties>
</file>