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57" r:id="rId3"/>
    <p:sldId id="259" r:id="rId4"/>
    <p:sldId id="260" r:id="rId5"/>
    <p:sldId id="264" r:id="rId6"/>
    <p:sldId id="262" r:id="rId7"/>
    <p:sldId id="263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2EE84C-E235-4BE5-974F-F4ACB932D4CF}" v="513" dt="2020-04-20T19:58:50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 Mészáros" userId="a4ccee4839a735af" providerId="LiveId" clId="{DF2EE84C-E235-4BE5-974F-F4ACB932D4CF}"/>
    <pc:docChg chg="undo custSel mod addSld delSld modSld">
      <pc:chgData name="Hanna Mészáros" userId="a4ccee4839a735af" providerId="LiveId" clId="{DF2EE84C-E235-4BE5-974F-F4ACB932D4CF}" dt="2020-04-20T20:06:19.760" v="1121" actId="478"/>
      <pc:docMkLst>
        <pc:docMk/>
      </pc:docMkLst>
      <pc:sldChg chg="delSp mod">
        <pc:chgData name="Hanna Mészáros" userId="a4ccee4839a735af" providerId="LiveId" clId="{DF2EE84C-E235-4BE5-974F-F4ACB932D4CF}" dt="2020-04-20T20:06:19.760" v="1121" actId="478"/>
        <pc:sldMkLst>
          <pc:docMk/>
          <pc:sldMk cId="834083968" sldId="256"/>
        </pc:sldMkLst>
        <pc:spChg chg="del">
          <ac:chgData name="Hanna Mészáros" userId="a4ccee4839a735af" providerId="LiveId" clId="{DF2EE84C-E235-4BE5-974F-F4ACB932D4CF}" dt="2020-04-20T20:06:19.760" v="1121" actId="478"/>
          <ac:spMkLst>
            <pc:docMk/>
            <pc:sldMk cId="834083968" sldId="256"/>
            <ac:spMk id="3" creationId="{570688DF-D5F9-44EF-A1E5-52E11B9178E4}"/>
          </ac:spMkLst>
        </pc:spChg>
      </pc:sldChg>
      <pc:sldChg chg="modSp mod setBg">
        <pc:chgData name="Hanna Mészáros" userId="a4ccee4839a735af" providerId="LiveId" clId="{DF2EE84C-E235-4BE5-974F-F4ACB932D4CF}" dt="2020-04-20T19:39:46.883" v="986" actId="20577"/>
        <pc:sldMkLst>
          <pc:docMk/>
          <pc:sldMk cId="2842143518" sldId="257"/>
        </pc:sldMkLst>
        <pc:spChg chg="mod">
          <ac:chgData name="Hanna Mészáros" userId="a4ccee4839a735af" providerId="LiveId" clId="{DF2EE84C-E235-4BE5-974F-F4ACB932D4CF}" dt="2020-04-20T19:39:46.883" v="986" actId="20577"/>
          <ac:spMkLst>
            <pc:docMk/>
            <pc:sldMk cId="2842143518" sldId="257"/>
            <ac:spMk id="3" creationId="{D7853070-5E2F-4C97-B827-2845DA1C8735}"/>
          </ac:spMkLst>
        </pc:spChg>
      </pc:sldChg>
      <pc:sldChg chg="modSp mod setBg">
        <pc:chgData name="Hanna Mészáros" userId="a4ccee4839a735af" providerId="LiveId" clId="{DF2EE84C-E235-4BE5-974F-F4ACB932D4CF}" dt="2020-04-20T19:41:33.963" v="1003" actId="1076"/>
        <pc:sldMkLst>
          <pc:docMk/>
          <pc:sldMk cId="3933595505" sldId="259"/>
        </pc:sldMkLst>
        <pc:spChg chg="mod">
          <ac:chgData name="Hanna Mészáros" userId="a4ccee4839a735af" providerId="LiveId" clId="{DF2EE84C-E235-4BE5-974F-F4ACB932D4CF}" dt="2020-04-20T19:41:12.156" v="1002" actId="20577"/>
          <ac:spMkLst>
            <pc:docMk/>
            <pc:sldMk cId="3933595505" sldId="259"/>
            <ac:spMk id="3" creationId="{F0D3387E-33DC-4FD1-A50F-C066140657A0}"/>
          </ac:spMkLst>
        </pc:spChg>
        <pc:picChg chg="mod">
          <ac:chgData name="Hanna Mészáros" userId="a4ccee4839a735af" providerId="LiveId" clId="{DF2EE84C-E235-4BE5-974F-F4ACB932D4CF}" dt="2020-04-20T19:41:33.963" v="1003" actId="1076"/>
          <ac:picMkLst>
            <pc:docMk/>
            <pc:sldMk cId="3933595505" sldId="259"/>
            <ac:picMk id="2050" creationId="{C57A36BF-26A3-47EF-9345-5381276A4FA4}"/>
          </ac:picMkLst>
        </pc:picChg>
      </pc:sldChg>
      <pc:sldChg chg="delSp modSp mod setBg">
        <pc:chgData name="Hanna Mészáros" userId="a4ccee4839a735af" providerId="LiveId" clId="{DF2EE84C-E235-4BE5-974F-F4ACB932D4CF}" dt="2020-04-20T19:59:56.906" v="1118" actId="14100"/>
        <pc:sldMkLst>
          <pc:docMk/>
          <pc:sldMk cId="3763168480" sldId="260"/>
        </pc:sldMkLst>
        <pc:spChg chg="mod">
          <ac:chgData name="Hanna Mészáros" userId="a4ccee4839a735af" providerId="LiveId" clId="{DF2EE84C-E235-4BE5-974F-F4ACB932D4CF}" dt="2020-04-20T19:44:11.550" v="1017" actId="1076"/>
          <ac:spMkLst>
            <pc:docMk/>
            <pc:sldMk cId="3763168480" sldId="260"/>
            <ac:spMk id="2" creationId="{C891FAB7-88DD-4FB6-B730-EF76CDF1809B}"/>
          </ac:spMkLst>
        </pc:spChg>
        <pc:spChg chg="mod">
          <ac:chgData name="Hanna Mészáros" userId="a4ccee4839a735af" providerId="LiveId" clId="{DF2EE84C-E235-4BE5-974F-F4ACB932D4CF}" dt="2020-04-20T19:59:49.466" v="1117" actId="1076"/>
          <ac:spMkLst>
            <pc:docMk/>
            <pc:sldMk cId="3763168480" sldId="260"/>
            <ac:spMk id="6" creationId="{BFA24967-2604-4D6D-A16D-9D02D726D25F}"/>
          </ac:spMkLst>
        </pc:spChg>
        <pc:spChg chg="del">
          <ac:chgData name="Hanna Mészáros" userId="a4ccee4839a735af" providerId="LiveId" clId="{DF2EE84C-E235-4BE5-974F-F4ACB932D4CF}" dt="2020-04-20T19:45:28.112" v="1043" actId="478"/>
          <ac:spMkLst>
            <pc:docMk/>
            <pc:sldMk cId="3763168480" sldId="260"/>
            <ac:spMk id="9" creationId="{FF597DCE-570D-43A7-BE77-BD874696E71E}"/>
          </ac:spMkLst>
        </pc:spChg>
        <pc:picChg chg="mod">
          <ac:chgData name="Hanna Mészáros" userId="a4ccee4839a735af" providerId="LiveId" clId="{DF2EE84C-E235-4BE5-974F-F4ACB932D4CF}" dt="2020-04-20T19:59:56.906" v="1118" actId="14100"/>
          <ac:picMkLst>
            <pc:docMk/>
            <pc:sldMk cId="3763168480" sldId="260"/>
            <ac:picMk id="8" creationId="{E358480C-C630-4151-BE00-B01B061684FD}"/>
          </ac:picMkLst>
        </pc:picChg>
      </pc:sldChg>
      <pc:sldChg chg="addSp delSp modSp add del mod setBg">
        <pc:chgData name="Hanna Mészáros" userId="a4ccee4839a735af" providerId="LiveId" clId="{DF2EE84C-E235-4BE5-974F-F4ACB932D4CF}" dt="2020-04-20T19:59:17.610" v="1115" actId="2696"/>
        <pc:sldMkLst>
          <pc:docMk/>
          <pc:sldMk cId="2069552969" sldId="261"/>
        </pc:sldMkLst>
        <pc:spChg chg="mod">
          <ac:chgData name="Hanna Mészáros" userId="a4ccee4839a735af" providerId="LiveId" clId="{DF2EE84C-E235-4BE5-974F-F4ACB932D4CF}" dt="2020-04-20T19:46:25.315" v="1048" actId="1076"/>
          <ac:spMkLst>
            <pc:docMk/>
            <pc:sldMk cId="2069552969" sldId="261"/>
            <ac:spMk id="2" creationId="{A0A03693-D46B-4D38-B620-86EFF14FD17A}"/>
          </ac:spMkLst>
        </pc:spChg>
        <pc:spChg chg="mod">
          <ac:chgData name="Hanna Mészáros" userId="a4ccee4839a735af" providerId="LiveId" clId="{DF2EE84C-E235-4BE5-974F-F4ACB932D4CF}" dt="2020-04-20T19:49:20.293" v="1052" actId="20577"/>
          <ac:spMkLst>
            <pc:docMk/>
            <pc:sldMk cId="2069552969" sldId="261"/>
            <ac:spMk id="3" creationId="{48CDCCA1-6B14-4D8F-8BAF-B0C8020AB1CF}"/>
          </ac:spMkLst>
        </pc:spChg>
        <pc:spChg chg="add">
          <ac:chgData name="Hanna Mészáros" userId="a4ccee4839a735af" providerId="LiveId" clId="{DF2EE84C-E235-4BE5-974F-F4ACB932D4CF}" dt="2020-04-20T18:27:03.897" v="218" actId="26606"/>
          <ac:spMkLst>
            <pc:docMk/>
            <pc:sldMk cId="2069552969" sldId="261"/>
            <ac:spMk id="71" creationId="{D40791F6-715D-481A-9C4A-3645AECFD5A0}"/>
          </ac:spMkLst>
        </pc:spChg>
        <pc:spChg chg="add">
          <ac:chgData name="Hanna Mészáros" userId="a4ccee4839a735af" providerId="LiveId" clId="{DF2EE84C-E235-4BE5-974F-F4ACB932D4CF}" dt="2020-04-20T18:27:03.897" v="218" actId="26606"/>
          <ac:spMkLst>
            <pc:docMk/>
            <pc:sldMk cId="2069552969" sldId="261"/>
            <ac:spMk id="75" creationId="{811CBAFA-D7E0-40A7-BB94-2C05304B407B}"/>
          </ac:spMkLst>
        </pc:spChg>
        <pc:picChg chg="add del mod">
          <ac:chgData name="Hanna Mészáros" userId="a4ccee4839a735af" providerId="LiveId" clId="{DF2EE84C-E235-4BE5-974F-F4ACB932D4CF}" dt="2020-04-20T18:29:34.964" v="229" actId="478"/>
          <ac:picMkLst>
            <pc:docMk/>
            <pc:sldMk cId="2069552969" sldId="261"/>
            <ac:picMk id="3074" creationId="{EE9F17DA-01CD-42ED-84E2-6B708522D84D}"/>
          </ac:picMkLst>
        </pc:picChg>
        <pc:picChg chg="add mod">
          <ac:chgData name="Hanna Mészáros" userId="a4ccee4839a735af" providerId="LiveId" clId="{DF2EE84C-E235-4BE5-974F-F4ACB932D4CF}" dt="2020-04-20T19:58:23.665" v="1110" actId="1076"/>
          <ac:picMkLst>
            <pc:docMk/>
            <pc:sldMk cId="2069552969" sldId="261"/>
            <ac:picMk id="3076" creationId="{92578D3F-D486-4FD4-889F-819B97AAC9D7}"/>
          </ac:picMkLst>
        </pc:picChg>
        <pc:picChg chg="add del mod">
          <ac:chgData name="Hanna Mészáros" userId="a4ccee4839a735af" providerId="LiveId" clId="{DF2EE84C-E235-4BE5-974F-F4ACB932D4CF}" dt="2020-04-20T18:55:40.643" v="550" actId="478"/>
          <ac:picMkLst>
            <pc:docMk/>
            <pc:sldMk cId="2069552969" sldId="261"/>
            <ac:picMk id="3078" creationId="{713D3D95-8971-4AA8-8061-87B2A32EE622}"/>
          </ac:picMkLst>
        </pc:picChg>
        <pc:picChg chg="add mod">
          <ac:chgData name="Hanna Mészáros" userId="a4ccee4839a735af" providerId="LiveId" clId="{DF2EE84C-E235-4BE5-974F-F4ACB932D4CF}" dt="2020-04-20T18:56:34.269" v="558" actId="1076"/>
          <ac:picMkLst>
            <pc:docMk/>
            <pc:sldMk cId="2069552969" sldId="261"/>
            <ac:picMk id="3080" creationId="{0D00A1A4-32D2-4455-BC39-18203713E8B8}"/>
          </ac:picMkLst>
        </pc:picChg>
        <pc:inkChg chg="add del">
          <ac:chgData name="Hanna Mészáros" userId="a4ccee4839a735af" providerId="LiveId" clId="{DF2EE84C-E235-4BE5-974F-F4ACB932D4CF}" dt="2020-04-20T18:05:10.754" v="186"/>
          <ac:inkMkLst>
            <pc:docMk/>
            <pc:sldMk cId="2069552969" sldId="261"/>
            <ac:inkMk id="4" creationId="{A2D75514-29E3-4E17-BB1C-24F830DE96A4}"/>
          </ac:inkMkLst>
        </pc:inkChg>
        <pc:cxnChg chg="add">
          <ac:chgData name="Hanna Mészáros" userId="a4ccee4839a735af" providerId="LiveId" clId="{DF2EE84C-E235-4BE5-974F-F4ACB932D4CF}" dt="2020-04-20T18:27:03.897" v="218" actId="26606"/>
          <ac:cxnSpMkLst>
            <pc:docMk/>
            <pc:sldMk cId="2069552969" sldId="261"/>
            <ac:cxnSpMk id="73" creationId="{740F83A4-FAC4-4867-95A5-BBFD280C7BF5}"/>
          </ac:cxnSpMkLst>
        </pc:cxnChg>
      </pc:sldChg>
      <pc:sldChg chg="addSp delSp modSp add mod setBg">
        <pc:chgData name="Hanna Mészáros" userId="a4ccee4839a735af" providerId="LiveId" clId="{DF2EE84C-E235-4BE5-974F-F4ACB932D4CF}" dt="2020-04-20T19:51:30.395" v="1071" actId="1076"/>
        <pc:sldMkLst>
          <pc:docMk/>
          <pc:sldMk cId="687784710" sldId="262"/>
        </pc:sldMkLst>
        <pc:spChg chg="mod">
          <ac:chgData name="Hanna Mészáros" userId="a4ccee4839a735af" providerId="LiveId" clId="{DF2EE84C-E235-4BE5-974F-F4ACB932D4CF}" dt="2020-04-20T19:50:06.360" v="1054" actId="14100"/>
          <ac:spMkLst>
            <pc:docMk/>
            <pc:sldMk cId="687784710" sldId="262"/>
            <ac:spMk id="2" creationId="{FF0482B5-2A4F-4A47-A31F-D4DD8F38DE09}"/>
          </ac:spMkLst>
        </pc:spChg>
        <pc:spChg chg="del mod">
          <ac:chgData name="Hanna Mészáros" userId="a4ccee4839a735af" providerId="LiveId" clId="{DF2EE84C-E235-4BE5-974F-F4ACB932D4CF}" dt="2020-04-20T18:34:59.875" v="396" actId="478"/>
          <ac:spMkLst>
            <pc:docMk/>
            <pc:sldMk cId="687784710" sldId="262"/>
            <ac:spMk id="3" creationId="{7466C383-BCDB-410A-95B6-5DD5ECC1FD43}"/>
          </ac:spMkLst>
        </pc:spChg>
        <pc:spChg chg="add mod">
          <ac:chgData name="Hanna Mészáros" userId="a4ccee4839a735af" providerId="LiveId" clId="{DF2EE84C-E235-4BE5-974F-F4ACB932D4CF}" dt="2020-04-20T19:51:22.896" v="1070" actId="14100"/>
          <ac:spMkLst>
            <pc:docMk/>
            <pc:sldMk cId="687784710" sldId="262"/>
            <ac:spMk id="5" creationId="{CC0B5BDD-2132-4AB1-ABDB-4EEA80667229}"/>
          </ac:spMkLst>
        </pc:spChg>
        <pc:picChg chg="add mod">
          <ac:chgData name="Hanna Mészáros" userId="a4ccee4839a735af" providerId="LiveId" clId="{DF2EE84C-E235-4BE5-974F-F4ACB932D4CF}" dt="2020-04-20T19:51:30.395" v="1071" actId="1076"/>
          <ac:picMkLst>
            <pc:docMk/>
            <pc:sldMk cId="687784710" sldId="262"/>
            <ac:picMk id="4098" creationId="{FE1AEAC1-8EA3-45E2-A0B2-026C2C9B435D}"/>
          </ac:picMkLst>
        </pc:picChg>
      </pc:sldChg>
      <pc:sldChg chg="add del">
        <pc:chgData name="Hanna Mészáros" userId="a4ccee4839a735af" providerId="LiveId" clId="{DF2EE84C-E235-4BE5-974F-F4ACB932D4CF}" dt="2020-04-20T18:10:06.328" v="188" actId="2696"/>
        <pc:sldMkLst>
          <pc:docMk/>
          <pc:sldMk cId="3564483591" sldId="262"/>
        </pc:sldMkLst>
      </pc:sldChg>
      <pc:sldChg chg="add del">
        <pc:chgData name="Hanna Mészáros" userId="a4ccee4839a735af" providerId="LiveId" clId="{DF2EE84C-E235-4BE5-974F-F4ACB932D4CF}" dt="2020-04-20T18:12:45.405" v="190" actId="2696"/>
        <pc:sldMkLst>
          <pc:docMk/>
          <pc:sldMk cId="3577940948" sldId="262"/>
        </pc:sldMkLst>
      </pc:sldChg>
      <pc:sldChg chg="addSp delSp modSp add mod setBg">
        <pc:chgData name="Hanna Mészáros" userId="a4ccee4839a735af" providerId="LiveId" clId="{DF2EE84C-E235-4BE5-974F-F4ACB932D4CF}" dt="2020-04-20T19:08:43.947" v="981"/>
        <pc:sldMkLst>
          <pc:docMk/>
          <pc:sldMk cId="3072082964" sldId="263"/>
        </pc:sldMkLst>
        <pc:spChg chg="mod">
          <ac:chgData name="Hanna Mészáros" userId="a4ccee4839a735af" providerId="LiveId" clId="{DF2EE84C-E235-4BE5-974F-F4ACB932D4CF}" dt="2020-04-20T18:45:02.070" v="502" actId="20577"/>
          <ac:spMkLst>
            <pc:docMk/>
            <pc:sldMk cId="3072082964" sldId="263"/>
            <ac:spMk id="2" creationId="{25310BB9-E40B-4A10-A1A2-56FD139BBCD6}"/>
          </ac:spMkLst>
        </pc:spChg>
        <pc:spChg chg="del">
          <ac:chgData name="Hanna Mészáros" userId="a4ccee4839a735af" providerId="LiveId" clId="{DF2EE84C-E235-4BE5-974F-F4ACB932D4CF}" dt="2020-04-20T18:46:20.203" v="503"/>
          <ac:spMkLst>
            <pc:docMk/>
            <pc:sldMk cId="3072082964" sldId="263"/>
            <ac:spMk id="3" creationId="{3B6DE22E-0E2A-461E-B4AC-62860A70E77C}"/>
          </ac:spMkLst>
        </pc:spChg>
        <pc:picChg chg="add mod">
          <ac:chgData name="Hanna Mészáros" userId="a4ccee4839a735af" providerId="LiveId" clId="{DF2EE84C-E235-4BE5-974F-F4ACB932D4CF}" dt="2020-04-20T19:00:17.809" v="560" actId="1076"/>
          <ac:picMkLst>
            <pc:docMk/>
            <pc:sldMk cId="3072082964" sldId="263"/>
            <ac:picMk id="5122" creationId="{F5516C74-5C7D-4FAD-BB74-75BE08040BB8}"/>
          </ac:picMkLst>
        </pc:picChg>
        <pc:picChg chg="add mod">
          <ac:chgData name="Hanna Mészáros" userId="a4ccee4839a735af" providerId="LiveId" clId="{DF2EE84C-E235-4BE5-974F-F4ACB932D4CF}" dt="2020-04-20T18:50:19.893" v="521" actId="1076"/>
          <ac:picMkLst>
            <pc:docMk/>
            <pc:sldMk cId="3072082964" sldId="263"/>
            <ac:picMk id="5124" creationId="{C108C74D-76C3-446A-A0FE-44A9A576A618}"/>
          </ac:picMkLst>
        </pc:picChg>
        <pc:picChg chg="add mod">
          <ac:chgData name="Hanna Mészáros" userId="a4ccee4839a735af" providerId="LiveId" clId="{DF2EE84C-E235-4BE5-974F-F4ACB932D4CF}" dt="2020-04-20T18:50:26.358" v="523" actId="1076"/>
          <ac:picMkLst>
            <pc:docMk/>
            <pc:sldMk cId="3072082964" sldId="263"/>
            <ac:picMk id="5126" creationId="{E9F59BB3-31A7-4A32-9EBA-9549411F6389}"/>
          </ac:picMkLst>
        </pc:picChg>
        <pc:picChg chg="add mod">
          <ac:chgData name="Hanna Mészáros" userId="a4ccee4839a735af" providerId="LiveId" clId="{DF2EE84C-E235-4BE5-974F-F4ACB932D4CF}" dt="2020-04-20T18:50:35.186" v="525" actId="14100"/>
          <ac:picMkLst>
            <pc:docMk/>
            <pc:sldMk cId="3072082964" sldId="263"/>
            <ac:picMk id="5128" creationId="{13D6B319-C7B1-417D-93C2-A883576913F8}"/>
          </ac:picMkLst>
        </pc:picChg>
      </pc:sldChg>
      <pc:sldChg chg="addSp delSp modSp add del mod setBg setClrOvrMap">
        <pc:chgData name="Hanna Mészáros" userId="a4ccee4839a735af" providerId="LiveId" clId="{DF2EE84C-E235-4BE5-974F-F4ACB932D4CF}" dt="2020-04-20T19:54:44.551" v="1086" actId="2696"/>
        <pc:sldMkLst>
          <pc:docMk/>
          <pc:sldMk cId="1095901420" sldId="264"/>
        </pc:sldMkLst>
        <pc:spChg chg="mod">
          <ac:chgData name="Hanna Mészáros" userId="a4ccee4839a735af" providerId="LiveId" clId="{DF2EE84C-E235-4BE5-974F-F4ACB932D4CF}" dt="2020-04-20T19:53:27.176" v="1081" actId="115"/>
          <ac:spMkLst>
            <pc:docMk/>
            <pc:sldMk cId="1095901420" sldId="264"/>
            <ac:spMk id="2" creationId="{A0A03693-D46B-4D38-B620-86EFF14FD17A}"/>
          </ac:spMkLst>
        </pc:spChg>
        <pc:spChg chg="mod">
          <ac:chgData name="Hanna Mészáros" userId="a4ccee4839a735af" providerId="LiveId" clId="{DF2EE84C-E235-4BE5-974F-F4ACB932D4CF}" dt="2020-04-20T19:54:05.332" v="1085" actId="14100"/>
          <ac:spMkLst>
            <pc:docMk/>
            <pc:sldMk cId="1095901420" sldId="264"/>
            <ac:spMk id="3" creationId="{48CDCCA1-6B14-4D8F-8BAF-B0C8020AB1CF}"/>
          </ac:spMkLst>
        </pc:spChg>
        <pc:spChg chg="add del">
          <ac:chgData name="Hanna Mészáros" userId="a4ccee4839a735af" providerId="LiveId" clId="{DF2EE84C-E235-4BE5-974F-F4ACB932D4CF}" dt="2020-04-20T19:52:51.734" v="1078" actId="26606"/>
          <ac:spMkLst>
            <pc:docMk/>
            <pc:sldMk cId="1095901420" sldId="264"/>
            <ac:spMk id="71" creationId="{D40791F6-715D-481A-9C4A-3645AECFD5A0}"/>
          </ac:spMkLst>
        </pc:spChg>
        <pc:spChg chg="add del">
          <ac:chgData name="Hanna Mészáros" userId="a4ccee4839a735af" providerId="LiveId" clId="{DF2EE84C-E235-4BE5-974F-F4ACB932D4CF}" dt="2020-04-20T19:52:51.734" v="1078" actId="26606"/>
          <ac:spMkLst>
            <pc:docMk/>
            <pc:sldMk cId="1095901420" sldId="264"/>
            <ac:spMk id="75" creationId="{811CBAFA-D7E0-40A7-BB94-2C05304B407B}"/>
          </ac:spMkLst>
        </pc:spChg>
        <pc:spChg chg="add del">
          <ac:chgData name="Hanna Mészáros" userId="a4ccee4839a735af" providerId="LiveId" clId="{DF2EE84C-E235-4BE5-974F-F4ACB932D4CF}" dt="2020-04-20T19:52:42.268" v="1074" actId="26606"/>
          <ac:spMkLst>
            <pc:docMk/>
            <pc:sldMk cId="1095901420" sldId="264"/>
            <ac:spMk id="141" creationId="{E844E128-FF69-4E9F-8327-6B504B3C5AE1}"/>
          </ac:spMkLst>
        </pc:spChg>
        <pc:spChg chg="add del">
          <ac:chgData name="Hanna Mészáros" userId="a4ccee4839a735af" providerId="LiveId" clId="{DF2EE84C-E235-4BE5-974F-F4ACB932D4CF}" dt="2020-04-20T19:52:43.861" v="1076" actId="26606"/>
          <ac:spMkLst>
            <pc:docMk/>
            <pc:sldMk cId="1095901420" sldId="264"/>
            <ac:spMk id="3082" creationId="{E844E128-FF69-4E9F-8327-6B504B3C5AE1}"/>
          </ac:spMkLst>
        </pc:spChg>
        <pc:spChg chg="add del">
          <ac:chgData name="Hanna Mészáros" userId="a4ccee4839a735af" providerId="LiveId" clId="{DF2EE84C-E235-4BE5-974F-F4ACB932D4CF}" dt="2020-04-20T19:52:51.734" v="1078" actId="26606"/>
          <ac:spMkLst>
            <pc:docMk/>
            <pc:sldMk cId="1095901420" sldId="264"/>
            <ac:spMk id="3085" creationId="{E844E128-FF69-4E9F-8327-6B504B3C5AE1}"/>
          </ac:spMkLst>
        </pc:spChg>
        <pc:picChg chg="add del mod ord">
          <ac:chgData name="Hanna Mészáros" userId="a4ccee4839a735af" providerId="LiveId" clId="{DF2EE84C-E235-4BE5-974F-F4ACB932D4CF}" dt="2020-04-20T19:53:55.862" v="1084" actId="478"/>
          <ac:picMkLst>
            <pc:docMk/>
            <pc:sldMk cId="1095901420" sldId="264"/>
            <ac:picMk id="3076" creationId="{92578D3F-D486-4FD4-889F-819B97AAC9D7}"/>
          </ac:picMkLst>
        </pc:picChg>
        <pc:picChg chg="mod">
          <ac:chgData name="Hanna Mészáros" userId="a4ccee4839a735af" providerId="LiveId" clId="{DF2EE84C-E235-4BE5-974F-F4ACB932D4CF}" dt="2020-04-20T19:52:51.734" v="1078" actId="26606"/>
          <ac:picMkLst>
            <pc:docMk/>
            <pc:sldMk cId="1095901420" sldId="264"/>
            <ac:picMk id="3080" creationId="{0D00A1A4-32D2-4455-BC39-18203713E8B8}"/>
          </ac:picMkLst>
        </pc:picChg>
        <pc:cxnChg chg="add del">
          <ac:chgData name="Hanna Mészáros" userId="a4ccee4839a735af" providerId="LiveId" clId="{DF2EE84C-E235-4BE5-974F-F4ACB932D4CF}" dt="2020-04-20T19:52:51.734" v="1078" actId="26606"/>
          <ac:cxnSpMkLst>
            <pc:docMk/>
            <pc:sldMk cId="1095901420" sldId="264"/>
            <ac:cxnSpMk id="73" creationId="{740F83A4-FAC4-4867-95A5-BBFD280C7BF5}"/>
          </ac:cxnSpMkLst>
        </pc:cxnChg>
        <pc:cxnChg chg="add del">
          <ac:chgData name="Hanna Mészáros" userId="a4ccee4839a735af" providerId="LiveId" clId="{DF2EE84C-E235-4BE5-974F-F4ACB932D4CF}" dt="2020-04-20T19:52:42.268" v="1074" actId="26606"/>
          <ac:cxnSpMkLst>
            <pc:docMk/>
            <pc:sldMk cId="1095901420" sldId="264"/>
            <ac:cxnSpMk id="143" creationId="{055CEADF-09EA-423C-8C45-F94AF44D5AF0}"/>
          </ac:cxnSpMkLst>
        </pc:cxnChg>
        <pc:cxnChg chg="add del">
          <ac:chgData name="Hanna Mészáros" userId="a4ccee4839a735af" providerId="LiveId" clId="{DF2EE84C-E235-4BE5-974F-F4ACB932D4CF}" dt="2020-04-20T19:52:43.861" v="1076" actId="26606"/>
          <ac:cxnSpMkLst>
            <pc:docMk/>
            <pc:sldMk cId="1095901420" sldId="264"/>
            <ac:cxnSpMk id="3083" creationId="{055CEADF-09EA-423C-8C45-F94AF44D5AF0}"/>
          </ac:cxnSpMkLst>
        </pc:cxnChg>
        <pc:cxnChg chg="add del">
          <ac:chgData name="Hanna Mészáros" userId="a4ccee4839a735af" providerId="LiveId" clId="{DF2EE84C-E235-4BE5-974F-F4ACB932D4CF}" dt="2020-04-20T19:52:51.734" v="1078" actId="26606"/>
          <ac:cxnSpMkLst>
            <pc:docMk/>
            <pc:sldMk cId="1095901420" sldId="264"/>
            <ac:cxnSpMk id="3086" creationId="{055CEADF-09EA-423C-8C45-F94AF44D5AF0}"/>
          </ac:cxnSpMkLst>
        </pc:cxnChg>
      </pc:sldChg>
      <pc:sldChg chg="addSp delSp modSp add mod">
        <pc:chgData name="Hanna Mészáros" userId="a4ccee4839a735af" providerId="LiveId" clId="{DF2EE84C-E235-4BE5-974F-F4ACB932D4CF}" dt="2020-04-20T20:00:31.022" v="1120" actId="1076"/>
        <pc:sldMkLst>
          <pc:docMk/>
          <pc:sldMk cId="3112572767" sldId="264"/>
        </pc:sldMkLst>
        <pc:spChg chg="mod">
          <ac:chgData name="Hanna Mészáros" userId="a4ccee4839a735af" providerId="LiveId" clId="{DF2EE84C-E235-4BE5-974F-F4ACB932D4CF}" dt="2020-04-20T19:59:30.608" v="1116" actId="1076"/>
          <ac:spMkLst>
            <pc:docMk/>
            <pc:sldMk cId="3112572767" sldId="264"/>
            <ac:spMk id="2" creationId="{C891FAB7-88DD-4FB6-B730-EF76CDF1809B}"/>
          </ac:spMkLst>
        </pc:spChg>
        <pc:spChg chg="add del mod">
          <ac:chgData name="Hanna Mészáros" userId="a4ccee4839a735af" providerId="LiveId" clId="{DF2EE84C-E235-4BE5-974F-F4ACB932D4CF}" dt="2020-04-20T19:57:25.501" v="1096" actId="478"/>
          <ac:spMkLst>
            <pc:docMk/>
            <pc:sldMk cId="3112572767" sldId="264"/>
            <ac:spMk id="4" creationId="{7E3C822A-D4A9-4622-86D4-F7C4DC534F70}"/>
          </ac:spMkLst>
        </pc:spChg>
        <pc:spChg chg="mod">
          <ac:chgData name="Hanna Mészáros" userId="a4ccee4839a735af" providerId="LiveId" clId="{DF2EE84C-E235-4BE5-974F-F4ACB932D4CF}" dt="2020-04-20T19:58:14.527" v="1109" actId="20577"/>
          <ac:spMkLst>
            <pc:docMk/>
            <pc:sldMk cId="3112572767" sldId="264"/>
            <ac:spMk id="6" creationId="{BFA24967-2604-4D6D-A16D-9D02D726D25F}"/>
          </ac:spMkLst>
        </pc:spChg>
        <pc:spChg chg="add del mod">
          <ac:chgData name="Hanna Mészáros" userId="a4ccee4839a735af" providerId="LiveId" clId="{DF2EE84C-E235-4BE5-974F-F4ACB932D4CF}" dt="2020-04-20T19:57:39.878" v="1103" actId="478"/>
          <ac:spMkLst>
            <pc:docMk/>
            <pc:sldMk cId="3112572767" sldId="264"/>
            <ac:spMk id="7" creationId="{D685BFB0-EB22-472D-963C-471C1A824A6E}"/>
          </ac:spMkLst>
        </pc:spChg>
        <pc:spChg chg="add del mod">
          <ac:chgData name="Hanna Mészáros" userId="a4ccee4839a735af" providerId="LiveId" clId="{DF2EE84C-E235-4BE5-974F-F4ACB932D4CF}" dt="2020-04-20T19:57:45.987" v="1104" actId="478"/>
          <ac:spMkLst>
            <pc:docMk/>
            <pc:sldMk cId="3112572767" sldId="264"/>
            <ac:spMk id="10" creationId="{31572DCF-9968-48A3-83BA-36AADA2373D5}"/>
          </ac:spMkLst>
        </pc:spChg>
        <pc:picChg chg="del">
          <ac:chgData name="Hanna Mészáros" userId="a4ccee4839a735af" providerId="LiveId" clId="{DF2EE84C-E235-4BE5-974F-F4ACB932D4CF}" dt="2020-04-20T19:56:49.339" v="1090" actId="478"/>
          <ac:picMkLst>
            <pc:docMk/>
            <pc:sldMk cId="3112572767" sldId="264"/>
            <ac:picMk id="8" creationId="{E358480C-C630-4151-BE00-B01B061684FD}"/>
          </ac:picMkLst>
        </pc:picChg>
        <pc:picChg chg="add mod">
          <ac:chgData name="Hanna Mészáros" userId="a4ccee4839a735af" providerId="LiveId" clId="{DF2EE84C-E235-4BE5-974F-F4ACB932D4CF}" dt="2020-04-20T20:00:31.022" v="1120" actId="1076"/>
          <ac:picMkLst>
            <pc:docMk/>
            <pc:sldMk cId="3112572767" sldId="264"/>
            <ac:picMk id="11" creationId="{4ECE15FE-AB73-46E1-AACB-DD257CAD2F3E}"/>
          </ac:picMkLst>
        </pc:picChg>
        <pc:picChg chg="add mod">
          <ac:chgData name="Hanna Mészáros" userId="a4ccee4839a735af" providerId="LiveId" clId="{DF2EE84C-E235-4BE5-974F-F4ACB932D4CF}" dt="2020-04-20T20:00:23.167" v="1119" actId="1076"/>
          <ac:picMkLst>
            <pc:docMk/>
            <pc:sldMk cId="3112572767" sldId="264"/>
            <ac:picMk id="12" creationId="{3F1738E9-51ED-42EA-B261-8649BFA304E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5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07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3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78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4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1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15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4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8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10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76" r:id="rId6"/>
    <p:sldLayoutId id="2147483672" r:id="rId7"/>
    <p:sldLayoutId id="2147483673" r:id="rId8"/>
    <p:sldLayoutId id="2147483674" r:id="rId9"/>
    <p:sldLayoutId id="2147483675" r:id="rId10"/>
    <p:sldLayoutId id="2147483677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%C3%BCkk_National_Par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Nationaal_Park_B%C3%BCkk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681F1-F146-4BF9-8930-246FE34B2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72720" y="0"/>
            <a:ext cx="1201927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56AB687-9C37-4659-B8CC-ED42B616A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2"/>
            <a:ext cx="5526579" cy="3246438"/>
          </a:xfrm>
        </p:spPr>
        <p:txBody>
          <a:bodyPr anchor="b">
            <a:normAutofit/>
          </a:bodyPr>
          <a:lstStyle/>
          <a:p>
            <a:r>
              <a:rPr lang="hu-HU" sz="60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Bükki Nemzeti Park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C347A26-7FEF-4113-9D71-4F08FD39E9B0}"/>
              </a:ext>
            </a:extLst>
          </p:cNvPr>
          <p:cNvSpPr txBox="1"/>
          <p:nvPr/>
        </p:nvSpPr>
        <p:spPr>
          <a:xfrm>
            <a:off x="1523997" y="6858000"/>
            <a:ext cx="91439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/>
              <a:t>Cím: </a:t>
            </a:r>
            <a:r>
              <a:rPr lang="hu-HU" sz="900">
                <a:hlinkClick r:id="rId3" tooltip="https://en.wikipedia.org/wiki/B%C3%BCkk_National_Park"/>
              </a:rPr>
              <a:t>Fénykép</a:t>
            </a:r>
            <a:r>
              <a:rPr lang="hu-HU" sz="900"/>
              <a:t>, készítette: Ismeretlen a készítő, licenc: </a:t>
            </a:r>
            <a:r>
              <a:rPr lang="hu-HU" sz="900">
                <a:hlinkClick r:id="rId4" tooltip="https://creativecommons.org/licenses/by-sa/3.0/"/>
              </a:rPr>
              <a:t>CC BY-SA</a:t>
            </a:r>
            <a:endParaRPr lang="hu-HU" sz="900"/>
          </a:p>
        </p:txBody>
      </p:sp>
    </p:spTree>
    <p:extLst>
      <p:ext uri="{BB962C8B-B14F-4D97-AF65-F5344CB8AC3E}">
        <p14:creationId xmlns:p14="http://schemas.microsoft.com/office/powerpoint/2010/main" val="83408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D7853070-5E2F-4C97-B827-2845DA1C8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828800"/>
            <a:ext cx="4817745" cy="397192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dirty="0">
                <a:latin typeface="Aparajita" panose="02020603050405020304" pitchFamily="18" charset="0"/>
                <a:cs typeface="Aparajita" panose="02020603050405020304" pitchFamily="18" charset="0"/>
              </a:rPr>
              <a:t>A Bükk hegység belső területeit 1977. január</a:t>
            </a:r>
            <a:br>
              <a:rPr lang="hu-HU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hu-HU" dirty="0">
                <a:latin typeface="Aparajita" panose="02020603050405020304" pitchFamily="18" charset="0"/>
                <a:cs typeface="Aparajita" panose="02020603050405020304" pitchFamily="18" charset="0"/>
              </a:rPr>
              <a:t>1-én nyilvánították nemzeti parkká. A Bükki Nemzeti Park a hegységnek központi, nagyrészt erdős területét foglalja magába.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dirty="0">
                <a:latin typeface="Aparajita" panose="02020603050405020304" pitchFamily="18" charset="0"/>
                <a:cs typeface="Aparajita" panose="02020603050405020304" pitchFamily="18" charset="0"/>
              </a:rPr>
              <a:t>Címerén középen a szártalan bábakalács és azt bükk levél veszi körül.</a:t>
            </a:r>
          </a:p>
          <a:p>
            <a:endParaRPr lang="hu-HU" dirty="0"/>
          </a:p>
        </p:txBody>
      </p:sp>
      <p:pic>
        <p:nvPicPr>
          <p:cNvPr id="1026" name="Picture 2" descr="Versíró pályázatot hirdet a Bükki Nemzeti Park Igazgatóság ...">
            <a:extLst>
              <a:ext uri="{FF2B5EF4-FFF2-40B4-BE49-F238E27FC236}">
                <a16:creationId xmlns:a16="http://schemas.microsoft.com/office/drawing/2014/main" id="{3C0301B0-D9E8-40E4-BD60-490C55078EB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081" y="1349375"/>
            <a:ext cx="3748088" cy="37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143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9908FA-DA66-40C2-964A-2417D17D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89772"/>
          </a:xfrm>
        </p:spPr>
        <p:txBody>
          <a:bodyPr>
            <a:normAutofit/>
          </a:bodyPr>
          <a:lstStyle/>
          <a:p>
            <a:pPr algn="just"/>
            <a:r>
              <a:rPr lang="hu-HU" sz="6600" dirty="0">
                <a:latin typeface="Aparajita" panose="02020603050405020304" pitchFamily="18" charset="0"/>
                <a:cs typeface="Aparajita" panose="02020603050405020304" pitchFamily="18" charset="0"/>
              </a:rPr>
              <a:t>Földrajza: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0D3387E-33DC-4FD1-A50F-C066140657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8000" dirty="0">
                <a:latin typeface="Aparajita" panose="02020603050405020304" pitchFamily="18" charset="0"/>
                <a:cs typeface="Aparajita" panose="02020603050405020304" pitchFamily="18" charset="0"/>
              </a:rPr>
              <a:t>Nagy részét tengeri üledékes eredetű kőzetek, főként dolomit és mészkő építik fel.</a:t>
            </a:r>
            <a:br>
              <a:rPr lang="hu-HU" sz="8000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hu-HU" sz="8000" dirty="0">
                <a:latin typeface="Aparajita" panose="02020603050405020304" pitchFamily="18" charset="0"/>
                <a:cs typeface="Aparajita" panose="02020603050405020304" pitchFamily="18" charset="0"/>
              </a:rPr>
              <a:t>Több, mint 850 barlang található itt.</a:t>
            </a:r>
            <a:br>
              <a:rPr lang="hu-HU" sz="8000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hu-HU" sz="8000" dirty="0">
                <a:latin typeface="Aparajita" panose="02020603050405020304" pitchFamily="18" charset="0"/>
                <a:cs typeface="Aparajita" panose="02020603050405020304" pitchFamily="18" charset="0"/>
              </a:rPr>
              <a:t>Jelentősebb barlangjai: a kiépített lillafüredi Anna és Szent István-cseppkőbarlangok, a miskolctapolcai Tavasbarlang, valamint a szabadon látogatható </a:t>
            </a:r>
            <a:r>
              <a:rPr lang="hu-HU" sz="8000" dirty="0" err="1">
                <a:latin typeface="Aparajita" panose="02020603050405020304" pitchFamily="18" charset="0"/>
                <a:cs typeface="Aparajita" panose="02020603050405020304" pitchFamily="18" charset="0"/>
              </a:rPr>
              <a:t>Szeleta</a:t>
            </a:r>
            <a:r>
              <a:rPr lang="hu-HU" sz="8000" dirty="0">
                <a:latin typeface="Aparajita" panose="02020603050405020304" pitchFamily="18" charset="0"/>
                <a:cs typeface="Aparajita" panose="02020603050405020304" pitchFamily="18" charset="0"/>
              </a:rPr>
              <a:t>- és Balla-barlang.</a:t>
            </a:r>
            <a:br>
              <a:rPr lang="hu-HU" sz="8000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hu-HU" sz="8000" dirty="0">
                <a:latin typeface="Aparajita" panose="02020603050405020304" pitchFamily="18" charset="0"/>
                <a:cs typeface="Aparajita" panose="02020603050405020304" pitchFamily="18" charset="0"/>
              </a:rPr>
              <a:t>Forrásai, patakjai bővizűek.</a:t>
            </a:r>
          </a:p>
          <a:p>
            <a:br>
              <a:rPr lang="hu-HU" dirty="0"/>
            </a:br>
            <a:endParaRPr lang="hu-HU" dirty="0"/>
          </a:p>
        </p:txBody>
      </p:sp>
      <p:pic>
        <p:nvPicPr>
          <p:cNvPr id="2050" name="Picture 2" descr="Szent István-barlang">
            <a:extLst>
              <a:ext uri="{FF2B5EF4-FFF2-40B4-BE49-F238E27FC236}">
                <a16:creationId xmlns:a16="http://schemas.microsoft.com/office/drawing/2014/main" id="{C57A36BF-26A3-47EF-9345-5381276A4FA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71" y="2480310"/>
            <a:ext cx="4796109" cy="28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59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91FAB7-88DD-4FB6-B730-EF76CDF18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973" y="627380"/>
            <a:ext cx="7406640" cy="904240"/>
          </a:xfrm>
        </p:spPr>
        <p:txBody>
          <a:bodyPr>
            <a:noAutofit/>
          </a:bodyPr>
          <a:lstStyle/>
          <a:p>
            <a:r>
              <a:rPr lang="hu-HU" sz="6600" dirty="0">
                <a:latin typeface="Aparajita" panose="02020603050405020304" pitchFamily="18" charset="0"/>
                <a:cs typeface="Aparajita" panose="02020603050405020304" pitchFamily="18" charset="0"/>
              </a:rPr>
              <a:t>Geológiai képződmények:</a:t>
            </a:r>
          </a:p>
        </p:txBody>
      </p:sp>
      <p:pic>
        <p:nvPicPr>
          <p:cNvPr id="8" name="Tartalom helye 7" descr="A képen szikla, kültéri, természet, sziklás látható&#10;&#10;Automatikusan generált leírás">
            <a:extLst>
              <a:ext uri="{FF2B5EF4-FFF2-40B4-BE49-F238E27FC236}">
                <a16:creationId xmlns:a16="http://schemas.microsoft.com/office/drawing/2014/main" id="{E358480C-C630-4151-BE00-B01B061684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77974" y="2189859"/>
            <a:ext cx="4877386" cy="3667207"/>
          </a:xfrm>
        </p:spPr>
      </p:pic>
      <p:sp>
        <p:nvSpPr>
          <p:cNvPr id="6" name="Tartalom helye 5">
            <a:extLst>
              <a:ext uri="{FF2B5EF4-FFF2-40B4-BE49-F238E27FC236}">
                <a16:creationId xmlns:a16="http://schemas.microsoft.com/office/drawing/2014/main" id="{BFA24967-2604-4D6D-A16D-9D02D726D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902882"/>
            <a:ext cx="4907280" cy="393869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0" dirty="0">
                <a:latin typeface="Aparajita" panose="02020603050405020304" pitchFamily="18" charset="0"/>
                <a:cs typeface="Aparajita" panose="02020603050405020304" pitchFamily="18" charset="0"/>
              </a:rPr>
              <a:t>A Bükk-fennsík felszínét a legkülönbözőbb karsztformák: töbrök, víznyelők, zsombolyok teszik változatossá. A vidék nevezetessége a Szalajka-patak mésztufa gátakon 17 m magasról aláhulló Fátyol-vízesése.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0" dirty="0">
                <a:latin typeface="Aparajita" panose="02020603050405020304" pitchFamily="18" charset="0"/>
                <a:cs typeface="Aparajita" panose="02020603050405020304" pitchFamily="18" charset="0"/>
              </a:rPr>
              <a:t>Ugyancsak védendő kincsek a földtani, barlangtani értékek. Azt eltelt évmilliók geológiai erői és a felszíni mállás változatos karsztformákat hoztak létre a mészkőhegységben: víznyelők, barlangok,  kiemelkedő kövek és mély szurdokvölgyek keletkeztek.</a:t>
            </a:r>
          </a:p>
          <a:p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316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91FAB7-88DD-4FB6-B730-EF76CDF18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13" y="749300"/>
            <a:ext cx="7406640" cy="904240"/>
          </a:xfrm>
        </p:spPr>
        <p:txBody>
          <a:bodyPr>
            <a:noAutofit/>
          </a:bodyPr>
          <a:lstStyle/>
          <a:p>
            <a:r>
              <a:rPr lang="hu-HU" sz="6600" dirty="0">
                <a:latin typeface="Aparajita" panose="02020603050405020304" pitchFamily="18" charset="0"/>
                <a:cs typeface="Aparajita" panose="02020603050405020304" pitchFamily="18" charset="0"/>
              </a:rPr>
              <a:t>Növényvilág: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FA24967-2604-4D6D-A16D-9D02D726D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8720" y="1923202"/>
            <a:ext cx="5313680" cy="438615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0" dirty="0">
                <a:latin typeface="Aparajita" panose="02020603050405020304" pitchFamily="18" charset="0"/>
                <a:cs typeface="Aparajita" panose="02020603050405020304" pitchFamily="18" charset="0"/>
              </a:rPr>
              <a:t>A park mintegy 95%-át erdő borítja. A bükki erdők közül legelterjedtebbek a cseres-tölgyesek, melyeket a magasabb régiókban gyertyános-tölgyesek, majd kb. 600 méter fölött a hegyvidéki bükkösök követnek. A BNP egyik legérdekesebb helye az őserdő, melynek bükkfái 180-200 évesek. Területén több mint 100 éve nem végeznek erdőművelési tevékenységet, sőt, a túrázókat is kitiltották onnan néhány éve. A hegységben a bükkösök mellett előfordulnak fenyvesek is, melyek kivétel nélkül telepített erdők.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hu-HU" dirty="0"/>
            </a:br>
            <a:endParaRPr lang="hu-HU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4ECE15FE-AB73-46E1-AACB-DD257CAD2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892" y="534346"/>
            <a:ext cx="2853175" cy="1603387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3F1738E9-51ED-42EA-B261-8649BFA30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966" y="2701414"/>
            <a:ext cx="2060627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72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0482B5-2A4F-4A47-A31F-D4DD8F38D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85047"/>
          </a:xfrm>
        </p:spPr>
        <p:txBody>
          <a:bodyPr>
            <a:normAutofit/>
          </a:bodyPr>
          <a:lstStyle/>
          <a:p>
            <a:r>
              <a:rPr lang="hu-HU" sz="6600" dirty="0">
                <a:latin typeface="Aparajita" panose="02020603050405020304" pitchFamily="18" charset="0"/>
                <a:cs typeface="Aparajita" panose="02020603050405020304" pitchFamily="18" charset="0"/>
              </a:rPr>
              <a:t>Állatvilág: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CC0B5BDD-2132-4AB1-ABDB-4EEA80667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1988820"/>
            <a:ext cx="6972300" cy="411987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800" dirty="0">
                <a:latin typeface="Aparajita" panose="02020603050405020304" pitchFamily="18" charset="0"/>
                <a:cs typeface="Aparajita" panose="02020603050405020304" pitchFamily="18" charset="0"/>
              </a:rPr>
              <a:t>A nemzeti park rovarvilágának kiemelkedően értékes tagja a bükki szerecsenboglárka. A hegyvidékekre jellemző fajok közül külön is említendő a havasi tűzlepke, a havasi cincér, az </a:t>
            </a:r>
            <a:r>
              <a:rPr lang="hu-HU" sz="1800" b="1" dirty="0">
                <a:latin typeface="Aparajita" panose="02020603050405020304" pitchFamily="18" charset="0"/>
                <a:cs typeface="Aparajita" panose="02020603050405020304" pitchFamily="18" charset="0"/>
              </a:rPr>
              <a:t>alpesi gőte</a:t>
            </a:r>
            <a:r>
              <a:rPr lang="hu-HU" sz="1800" dirty="0">
                <a:latin typeface="Aparajita" panose="02020603050405020304" pitchFamily="18" charset="0"/>
                <a:cs typeface="Aparajita" panose="02020603050405020304" pitchFamily="18" charset="0"/>
              </a:rPr>
              <a:t>, a </a:t>
            </a:r>
            <a:r>
              <a:rPr lang="hu-HU" sz="1800" b="1" dirty="0">
                <a:latin typeface="Aparajita" panose="02020603050405020304" pitchFamily="18" charset="0"/>
                <a:cs typeface="Aparajita" panose="02020603050405020304" pitchFamily="18" charset="0"/>
              </a:rPr>
              <a:t>gyepi béka</a:t>
            </a:r>
            <a:r>
              <a:rPr lang="hu-HU" sz="1800" dirty="0">
                <a:latin typeface="Aparajita" panose="02020603050405020304" pitchFamily="18" charset="0"/>
                <a:cs typeface="Aparajita" panose="02020603050405020304" pitchFamily="18" charset="0"/>
              </a:rPr>
              <a:t>, a sárgahasú unka, a fehérhátú fakopáncs és a hegyi billegető. Olyan ritka fajok költenek itt, mint kövirigó, a holló, az uhu és a fokozottan védett parlagi sas, a kerecsensólyom vagy a kígyászölyv. A hazánkban élő denevérfajok szinte mindegyike előfordul a Bükkben. Egy különleges halfaj is él itt, a sebes pisztráng. Énekes madarak közül itt él a kövirigó, a vízirigó és az őrgébics. Az emlősök közül a hiúz már több mint tíz éve állandó lakója a bükki erdőknek. Rokonának, a szintén óvatos vadmacskának jóval népesebb állománya él ezen a vidéken. A nagyvadak közül gyakori a gímszarvas, a muflon és a vaddisznó. Ráadásul itt legel a híres lipicai ménes.</a:t>
            </a:r>
          </a:p>
          <a:p>
            <a:br>
              <a:rPr lang="hu-HU" sz="2000" dirty="0"/>
            </a:br>
            <a:endParaRPr lang="hu-HU" sz="2000" dirty="0"/>
          </a:p>
        </p:txBody>
      </p:sp>
      <p:pic>
        <p:nvPicPr>
          <p:cNvPr id="4098" name="Picture 2" descr="Kerecsensólyom | Magyar Madártani és Természetvédelmi Egyesület">
            <a:extLst>
              <a:ext uri="{FF2B5EF4-FFF2-40B4-BE49-F238E27FC236}">
                <a16:creationId xmlns:a16="http://schemas.microsoft.com/office/drawing/2014/main" id="{FE1AEAC1-8EA3-45E2-A0B2-026C2C9B4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355" y="2181285"/>
            <a:ext cx="2733040" cy="350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784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310BB9-E40B-4A10-A1A2-56FD139BB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7553"/>
            <a:ext cx="10058400" cy="1450757"/>
          </a:xfrm>
        </p:spPr>
        <p:txBody>
          <a:bodyPr/>
          <a:lstStyle/>
          <a:p>
            <a:r>
              <a:rPr lang="hu-HU" dirty="0"/>
              <a:t>Állatvilág képek: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5516C74-5C7D-4FAD-BB74-75BE08040B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3" y="4149091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gyarországi kétéltűfajok / 29. Gyepi béka (Rana temporaria ...">
            <a:extLst>
              <a:ext uri="{FF2B5EF4-FFF2-40B4-BE49-F238E27FC236}">
                <a16:creationId xmlns:a16="http://schemas.microsoft.com/office/drawing/2014/main" id="{C108C74D-76C3-446A-A0FE-44A9A576A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593" y="2216944"/>
            <a:ext cx="27717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ÍGYÁSZÖLYV :: Tisza-tó élővilága">
            <a:extLst>
              <a:ext uri="{FF2B5EF4-FFF2-40B4-BE49-F238E27FC236}">
                <a16:creationId xmlns:a16="http://schemas.microsoft.com/office/drawing/2014/main" id="{E9F59BB3-31A7-4A32-9EBA-9549411F6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368" y="4110991"/>
            <a:ext cx="29813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Élmények völgye - Szilvásvárad - Szilvásvárad - Lipicai ménes">
            <a:extLst>
              <a:ext uri="{FF2B5EF4-FFF2-40B4-BE49-F238E27FC236}">
                <a16:creationId xmlns:a16="http://schemas.microsoft.com/office/drawing/2014/main" id="{13D6B319-C7B1-417D-93C2-A88357691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693" y="2113191"/>
            <a:ext cx="2875280" cy="183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08296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LeftStep">
      <a:dk1>
        <a:srgbClr val="000000"/>
      </a:dk1>
      <a:lt1>
        <a:srgbClr val="FFFFFF"/>
      </a:lt1>
      <a:dk2>
        <a:srgbClr val="233D3D"/>
      </a:dk2>
      <a:lt2>
        <a:srgbClr val="ECEAE6"/>
      </a:lt2>
      <a:accent1>
        <a:srgbClr val="92A3CA"/>
      </a:accent1>
      <a:accent2>
        <a:srgbClr val="7AAABE"/>
      </a:accent2>
      <a:accent3>
        <a:srgbClr val="7CABA5"/>
      </a:accent3>
      <a:accent4>
        <a:srgbClr val="71B08E"/>
      </a:accent4>
      <a:accent5>
        <a:srgbClr val="7BAF7D"/>
      </a:accent5>
      <a:accent6>
        <a:srgbClr val="86AD6F"/>
      </a:accent6>
      <a:hlink>
        <a:srgbClr val="928158"/>
      </a:hlink>
      <a:folHlink>
        <a:srgbClr val="848484"/>
      </a:folHlink>
    </a:clrScheme>
    <a:fontScheme name="Retrospect">
      <a:majorFont>
        <a:latin typeface="Tw Cen M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432</Words>
  <Application>Microsoft Office PowerPoint</Application>
  <PresentationFormat>Szélesvásznú</PresentationFormat>
  <Paragraphs>18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Aparajita</vt:lpstr>
      <vt:lpstr>Calibri</vt:lpstr>
      <vt:lpstr>Tw Cen MT</vt:lpstr>
      <vt:lpstr>RetrospectVTI</vt:lpstr>
      <vt:lpstr>Bükki Nemzeti Park</vt:lpstr>
      <vt:lpstr>PowerPoint-bemutató</vt:lpstr>
      <vt:lpstr>Földrajza:</vt:lpstr>
      <vt:lpstr>Geológiai képződmények:</vt:lpstr>
      <vt:lpstr>Növényvilág:</vt:lpstr>
      <vt:lpstr>Állatvilág:</vt:lpstr>
      <vt:lpstr>Állatvilág képek: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Bükki Nemzeti Park</dc:title>
  <dc:creator>Hanna Mészáros</dc:creator>
  <cp:lastModifiedBy>Hanna Mészáros</cp:lastModifiedBy>
  <cp:revision>1</cp:revision>
  <dcterms:created xsi:type="dcterms:W3CDTF">2020-04-20T18:27:03Z</dcterms:created>
  <dcterms:modified xsi:type="dcterms:W3CDTF">2020-04-20T20:06:26Z</dcterms:modified>
</cp:coreProperties>
</file>