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31685-D33B-4A9A-94BC-97798E92AD75}" type="datetimeFigureOut">
              <a:rPr lang="hu-HU" smtClean="0"/>
              <a:t>2020.04.21.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8569-5FE6-4E66-A65D-76B034791B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88739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31685-D33B-4A9A-94BC-97798E92AD75}" type="datetimeFigureOut">
              <a:rPr lang="hu-HU" smtClean="0"/>
              <a:t>2020.04.21.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8569-5FE6-4E66-A65D-76B034791B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162662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31685-D33B-4A9A-94BC-97798E92AD75}" type="datetimeFigureOut">
              <a:rPr lang="hu-HU" smtClean="0"/>
              <a:t>2020.04.21.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8569-5FE6-4E66-A65D-76B034791B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28479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31685-D33B-4A9A-94BC-97798E92AD75}" type="datetimeFigureOut">
              <a:rPr lang="hu-HU" smtClean="0"/>
              <a:t>2020.04.21.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8569-5FE6-4E66-A65D-76B034791B6E}" type="slidenum">
              <a:rPr lang="hu-HU" smtClean="0"/>
              <a:t>‹#›</a:t>
            </a:fld>
            <a:endParaRPr lang="hu-H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18372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31685-D33B-4A9A-94BC-97798E92AD75}" type="datetimeFigureOut">
              <a:rPr lang="hu-HU" smtClean="0"/>
              <a:t>2020.04.21.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8569-5FE6-4E66-A65D-76B034791B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6288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31685-D33B-4A9A-94BC-97798E92AD75}" type="datetimeFigureOut">
              <a:rPr lang="hu-HU" smtClean="0"/>
              <a:t>2020.04.21.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8569-5FE6-4E66-A65D-76B034791B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64658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éphasá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31685-D33B-4A9A-94BC-97798E92AD75}" type="datetimeFigureOut">
              <a:rPr lang="hu-HU" smtClean="0"/>
              <a:t>2020.04.21.</a:t>
            </a:fld>
            <a:endParaRPr lang="hu-H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8569-5FE6-4E66-A65D-76B034791B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592933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31685-D33B-4A9A-94BC-97798E92AD75}" type="datetimeFigureOut">
              <a:rPr lang="hu-HU" smtClean="0"/>
              <a:t>2020.04.21.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8569-5FE6-4E66-A65D-76B034791B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090680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31685-D33B-4A9A-94BC-97798E92AD75}" type="datetimeFigureOut">
              <a:rPr lang="hu-HU" smtClean="0"/>
              <a:t>2020.04.21.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8569-5FE6-4E66-A65D-76B034791B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4859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31685-D33B-4A9A-94BC-97798E92AD75}" type="datetimeFigureOut">
              <a:rPr lang="hu-HU" smtClean="0"/>
              <a:t>2020.04.21.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8569-5FE6-4E66-A65D-76B034791B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19878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31685-D33B-4A9A-94BC-97798E92AD75}" type="datetimeFigureOut">
              <a:rPr lang="hu-HU" smtClean="0"/>
              <a:t>2020.04.21.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8569-5FE6-4E66-A65D-76B034791B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01243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31685-D33B-4A9A-94BC-97798E92AD75}" type="datetimeFigureOut">
              <a:rPr lang="hu-HU" smtClean="0"/>
              <a:t>2020.04.21.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8569-5FE6-4E66-A65D-76B034791B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17713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31685-D33B-4A9A-94BC-97798E92AD75}" type="datetimeFigureOut">
              <a:rPr lang="hu-HU" smtClean="0"/>
              <a:t>2020.04.21.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8569-5FE6-4E66-A65D-76B034791B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71812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31685-D33B-4A9A-94BC-97798E92AD75}" type="datetimeFigureOut">
              <a:rPr lang="hu-HU" smtClean="0"/>
              <a:t>2020.04.21.</a:t>
            </a:fld>
            <a:endParaRPr lang="hu-H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8569-5FE6-4E66-A65D-76B034791B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55059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31685-D33B-4A9A-94BC-97798E92AD75}" type="datetimeFigureOut">
              <a:rPr lang="hu-HU" smtClean="0"/>
              <a:t>2020.04.21.</a:t>
            </a:fld>
            <a:endParaRPr lang="hu-H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8569-5FE6-4E66-A65D-76B034791B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4801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31685-D33B-4A9A-94BC-97798E92AD75}" type="datetimeFigureOut">
              <a:rPr lang="hu-HU" smtClean="0"/>
              <a:t>2020.04.21.</a:t>
            </a:fld>
            <a:endParaRPr lang="hu-H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8569-5FE6-4E66-A65D-76B034791B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12658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331685-D33B-4A9A-94BC-97798E92AD75}" type="datetimeFigureOut">
              <a:rPr lang="hu-HU" smtClean="0"/>
              <a:t>2020.04.21.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8569-5FE6-4E66-A65D-76B034791B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5719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1331685-D33B-4A9A-94BC-97798E92AD75}" type="datetimeFigureOut">
              <a:rPr lang="hu-HU" smtClean="0"/>
              <a:t>2020.04.21.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08569-5FE6-4E66-A65D-76B034791B6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51084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Bükki Nemzeti Park</a:t>
            </a:r>
            <a:endParaRPr lang="hu-HU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0" y="2060575"/>
            <a:ext cx="5499651" cy="4797425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Magyarország első </a:t>
            </a:r>
            <a:r>
              <a:rPr lang="hu-H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nemzeti </a:t>
            </a:r>
            <a:r>
              <a:rPr lang="hu-H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u-H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arkja</a:t>
            </a:r>
            <a:endParaRPr lang="hu-HU" sz="2400" dirty="0">
              <a:solidFill>
                <a:schemeClr val="bg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u-H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hu-H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park területe 43.169 hektár</a:t>
            </a:r>
          </a:p>
          <a:p>
            <a:r>
              <a:rPr lang="hu-H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1977-ben </a:t>
            </a:r>
            <a:r>
              <a:rPr lang="hu-H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nyilvánították nemzeti parkká</a:t>
            </a:r>
          </a:p>
          <a:p>
            <a:r>
              <a:rPr lang="hu-H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</a:t>
            </a:r>
            <a:r>
              <a:rPr lang="hu-H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Északi-középhegységben </a:t>
            </a:r>
            <a:r>
              <a:rPr lang="hu-H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található</a:t>
            </a:r>
          </a:p>
          <a:p>
            <a:r>
              <a:rPr lang="hu-H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Több </a:t>
            </a:r>
            <a:r>
              <a:rPr lang="hu-HU" sz="2400" dirty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mint 850 barlangja </a:t>
            </a:r>
            <a:r>
              <a:rPr lang="hu-H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van</a:t>
            </a:r>
          </a:p>
          <a:p>
            <a:r>
              <a:rPr lang="hu-H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Legmagasabb csúcsa az Istálló-kő</a:t>
            </a:r>
          </a:p>
          <a:p>
            <a:r>
              <a:rPr lang="hu-HU" sz="2400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Nevezetessége a Fátyol-vízesés</a:t>
            </a:r>
          </a:p>
          <a:p>
            <a:endParaRPr lang="hu-HU" sz="2800" dirty="0">
              <a:solidFill>
                <a:schemeClr val="bg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741" y="1853248"/>
            <a:ext cx="3830933" cy="3782440"/>
          </a:xfrm>
        </p:spPr>
      </p:pic>
    </p:spTree>
    <p:extLst>
      <p:ext uri="{BB962C8B-B14F-4D97-AF65-F5344CB8AC3E}">
        <p14:creationId xmlns:p14="http://schemas.microsoft.com/office/powerpoint/2010/main" val="3001336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72237" y="374341"/>
            <a:ext cx="9404723" cy="1400530"/>
          </a:xfrm>
        </p:spPr>
        <p:txBody>
          <a:bodyPr/>
          <a:lstStyle/>
          <a:p>
            <a:pPr algn="ctr"/>
            <a:r>
              <a:rPr lang="hu-HU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Erdők a </a:t>
            </a:r>
            <a:r>
              <a:rPr lang="hu-HU" dirty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u-HU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arkban</a:t>
            </a:r>
            <a:endParaRPr lang="hu-HU" dirty="0">
              <a:solidFill>
                <a:schemeClr val="bg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artalom helye 8"/>
          <p:cNvSpPr>
            <a:spLocks noGrp="1"/>
          </p:cNvSpPr>
          <p:nvPr>
            <p:ph sz="half" idx="1"/>
          </p:nvPr>
        </p:nvSpPr>
        <p:spPr>
          <a:xfrm>
            <a:off x="0" y="1541417"/>
            <a:ext cx="5825048" cy="5316584"/>
          </a:xfrm>
        </p:spPr>
        <p:txBody>
          <a:bodyPr>
            <a:normAutofit/>
          </a:bodyPr>
          <a:lstStyle/>
          <a:p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Mintegy 94%-át erdő borítja</a:t>
            </a:r>
          </a:p>
          <a:p>
            <a:r>
              <a:rPr lang="hu-HU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legelterjedtebb </a:t>
            </a:r>
            <a:r>
              <a:rPr lang="hu-HU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erdő a </a:t>
            </a:r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cseres-tölgyesek</a:t>
            </a:r>
          </a:p>
          <a:p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Megtalálható benne a kocsánytalan tölgy, az „erdők királya”</a:t>
            </a:r>
          </a:p>
          <a:p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600 méternél magasabb szinteken bükk váltja fel</a:t>
            </a:r>
          </a:p>
          <a:p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tölgy és a bükk „elegyes” erdőt, gyertyánt alkot</a:t>
            </a:r>
          </a:p>
          <a:p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park legérdekesebb helye az Őserdő, ahol a bükk fák 180-200 évesek</a:t>
            </a:r>
          </a:p>
        </p:txBody>
      </p:sp>
      <p:pic>
        <p:nvPicPr>
          <p:cNvPr id="18" name="Tartalom helye 17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7285" y="483328"/>
            <a:ext cx="5694715" cy="6374673"/>
          </a:xfrm>
        </p:spPr>
      </p:pic>
    </p:spTree>
    <p:extLst>
      <p:ext uri="{BB962C8B-B14F-4D97-AF65-F5344CB8AC3E}">
        <p14:creationId xmlns:p14="http://schemas.microsoft.com/office/powerpoint/2010/main" val="151808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sz="480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Örökzöldek</a:t>
            </a:r>
            <a:endParaRPr lang="hu-HU" sz="4800" dirty="0">
              <a:solidFill>
                <a:schemeClr val="bg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0" y="1593669"/>
            <a:ext cx="5499651" cy="5264331"/>
          </a:xfrm>
        </p:spPr>
        <p:txBody>
          <a:bodyPr>
            <a:normAutofit/>
          </a:bodyPr>
          <a:lstStyle/>
          <a:p>
            <a:r>
              <a:rPr lang="hu-HU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fenyőerdő nagyrészét mesterségesen telepítették</a:t>
            </a:r>
          </a:p>
          <a:p>
            <a:r>
              <a:rPr lang="hu-HU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legelterjedtebb fenyő az erdeifenyő (koronája kúpos, kérge sárgás vörös)</a:t>
            </a:r>
          </a:p>
          <a:p>
            <a:r>
              <a:rPr lang="hu-HU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Megtalálható még a fekete-, az erdei- és a lucfenyő</a:t>
            </a:r>
          </a:p>
        </p:txBody>
      </p:sp>
      <p:pic>
        <p:nvPicPr>
          <p:cNvPr id="7" name="Tartalom helye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651" y="1698171"/>
            <a:ext cx="6692349" cy="5264331"/>
          </a:xfrm>
        </p:spPr>
      </p:pic>
    </p:spTree>
    <p:extLst>
      <p:ext uri="{BB962C8B-B14F-4D97-AF65-F5344CB8AC3E}">
        <p14:creationId xmlns:p14="http://schemas.microsoft.com/office/powerpoint/2010/main" val="152529106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Rovarok világa</a:t>
            </a:r>
            <a:endParaRPr lang="hu-HU" dirty="0">
              <a:solidFill>
                <a:schemeClr val="bg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0" y="1724297"/>
            <a:ext cx="5499651" cy="5133703"/>
          </a:xfrm>
        </p:spPr>
        <p:txBody>
          <a:bodyPr>
            <a:normAutofit/>
          </a:bodyPr>
          <a:lstStyle/>
          <a:p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Rovarvilága nagyon gazdag</a:t>
            </a:r>
          </a:p>
          <a:p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Legértékesebb egyede a bükki szerecsenboglárka</a:t>
            </a:r>
          </a:p>
          <a:p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Öreg tölgyesekben található a szarvasbogár, ami az erdő legnagyobb bogara és már védett állat</a:t>
            </a:r>
          </a:p>
          <a:p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fenyőerdőkben</a:t>
            </a:r>
            <a:r>
              <a:rPr lang="hu-HU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gyakori rovar a hatalmas bolyokban élő erdei vöröshangya (hasznos tagjai az erdőnek)</a:t>
            </a:r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651" y="1724296"/>
            <a:ext cx="6692349" cy="5133703"/>
          </a:xfrm>
        </p:spPr>
      </p:pic>
    </p:spTree>
    <p:extLst>
      <p:ext uri="{BB962C8B-B14F-4D97-AF65-F5344CB8AC3E}">
        <p14:creationId xmlns:p14="http://schemas.microsoft.com/office/powerpoint/2010/main" val="3726496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Madárvilág</a:t>
            </a:r>
            <a:endParaRPr lang="hu-HU" dirty="0">
              <a:solidFill>
                <a:schemeClr val="bg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0" y="1619795"/>
            <a:ext cx="5654493" cy="5238206"/>
          </a:xfrm>
        </p:spPr>
        <p:txBody>
          <a:bodyPr>
            <a:normAutofit lnSpcReduction="10000"/>
          </a:bodyPr>
          <a:lstStyle/>
          <a:p>
            <a:r>
              <a:rPr lang="hu-HU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parkban sok védett és fokozottan védett madár él</a:t>
            </a:r>
          </a:p>
          <a:p>
            <a:r>
              <a:rPr lang="hu-HU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Ritka fajok, mint a kövirigó, a holló, az uhu és a parlagi sas is itt költ</a:t>
            </a:r>
          </a:p>
          <a:p>
            <a:r>
              <a:rPr lang="hu-HU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Fokozottan védett a császármadár és a harkály</a:t>
            </a:r>
          </a:p>
          <a:p>
            <a:r>
              <a:rPr lang="hu-HU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Télen harkályokat és szén- cinegéket láthatunk</a:t>
            </a:r>
          </a:p>
          <a:p>
            <a:r>
              <a:rPr lang="hu-HU" sz="28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Körülbelül 100 fészkelő faj található</a:t>
            </a:r>
          </a:p>
        </p:txBody>
      </p:sp>
      <p:pic>
        <p:nvPicPr>
          <p:cNvPr id="9" name="Tartalom helye 8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4493" y="1619795"/>
            <a:ext cx="6537507" cy="5238206"/>
          </a:xfrm>
        </p:spPr>
      </p:pic>
    </p:spTree>
    <p:extLst>
      <p:ext uri="{BB962C8B-B14F-4D97-AF65-F5344CB8AC3E}">
        <p14:creationId xmlns:p14="http://schemas.microsoft.com/office/powerpoint/2010/main" val="456734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Gombák</a:t>
            </a:r>
            <a:endParaRPr lang="hu-HU" dirty="0">
              <a:solidFill>
                <a:schemeClr val="bg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0" y="1489167"/>
            <a:ext cx="5499651" cy="5368834"/>
          </a:xfrm>
        </p:spPr>
        <p:txBody>
          <a:bodyPr>
            <a:normAutofit/>
          </a:bodyPr>
          <a:lstStyle/>
          <a:p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Legnagyobb részük a nedves talajban él</a:t>
            </a:r>
          </a:p>
          <a:p>
            <a:r>
              <a:rPr lang="hu-HU" sz="2400" dirty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Főleg növényekkel élnek együtt</a:t>
            </a:r>
          </a:p>
          <a:p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Leggyakoribb a korhadéklakó gomba</a:t>
            </a:r>
          </a:p>
          <a:p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Találhatunk erdei csiperke gombát, ami ehető, viszont a gyilkos galóca mérgező (képen látható)</a:t>
            </a:r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799" y="1240971"/>
            <a:ext cx="5791201" cy="5721533"/>
          </a:xfrm>
        </p:spPr>
      </p:pic>
    </p:spTree>
    <p:extLst>
      <p:ext uri="{BB962C8B-B14F-4D97-AF65-F5344CB8AC3E}">
        <p14:creationId xmlns:p14="http://schemas.microsoft.com/office/powerpoint/2010/main" val="3957303298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Nagyvadak a parkban</a:t>
            </a:r>
            <a:endParaRPr lang="hu-HU" dirty="0">
              <a:solidFill>
                <a:schemeClr val="bg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0" y="2060575"/>
            <a:ext cx="5499651" cy="4797425"/>
          </a:xfrm>
        </p:spPr>
        <p:txBody>
          <a:bodyPr>
            <a:normAutofit/>
          </a:bodyPr>
          <a:lstStyle/>
          <a:p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erdő „koronás” királya a gím szarvas</a:t>
            </a:r>
          </a:p>
          <a:p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Szeptemberben-októberben hallható a szarvasbőgés</a:t>
            </a:r>
          </a:p>
          <a:p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parkban nagy számban élnek vaddisznók, melyek rejtőzködő életmódot folytatnak</a:t>
            </a:r>
          </a:p>
          <a:p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bükk fennsíkon legel a híres lipicai ménes</a:t>
            </a:r>
          </a:p>
          <a:p>
            <a:pPr marL="0" indent="0">
              <a:buNone/>
            </a:pPr>
            <a:endParaRPr lang="hu-HU" sz="2400" dirty="0" smtClean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u-HU" sz="800" dirty="0">
              <a:solidFill>
                <a:schemeClr val="accent3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0091" y="1853249"/>
            <a:ext cx="6561909" cy="5004752"/>
          </a:xfrm>
        </p:spPr>
      </p:pic>
    </p:spTree>
    <p:extLst>
      <p:ext uri="{BB962C8B-B14F-4D97-AF65-F5344CB8AC3E}">
        <p14:creationId xmlns:p14="http://schemas.microsoft.com/office/powerpoint/2010/main" val="42849022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ractur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Rágcsálok és ragadozók</a:t>
            </a:r>
            <a:endParaRPr lang="hu-HU" dirty="0">
              <a:solidFill>
                <a:schemeClr val="bg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0" y="1645921"/>
            <a:ext cx="5654493" cy="5212080"/>
          </a:xfrm>
        </p:spPr>
        <p:txBody>
          <a:bodyPr>
            <a:normAutofit/>
          </a:bodyPr>
          <a:lstStyle/>
          <a:p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legkisebb, mindenevő emlős az erdei egér, amely nagy számban található meg</a:t>
            </a:r>
          </a:p>
          <a:p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Legelterjedtebb ragadozói az erdei fülesbagoly és a róka</a:t>
            </a:r>
          </a:p>
          <a:p>
            <a:r>
              <a:rPr lang="hu-HU" sz="24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Az összes hazai denevér faj megtalálható</a:t>
            </a:r>
          </a:p>
          <a:p>
            <a:pPr marL="0" indent="0">
              <a:buNone/>
            </a:pPr>
            <a:endParaRPr lang="hu-HU" sz="2400" dirty="0">
              <a:solidFill>
                <a:schemeClr val="accent3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Tartalom helye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137" y="2063931"/>
            <a:ext cx="6371863" cy="4794069"/>
          </a:xfrm>
        </p:spPr>
      </p:pic>
    </p:spTree>
    <p:extLst>
      <p:ext uri="{BB962C8B-B14F-4D97-AF65-F5344CB8AC3E}">
        <p14:creationId xmlns:p14="http://schemas.microsoft.com/office/powerpoint/2010/main" val="22120216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11871" y="2416629"/>
            <a:ext cx="9404723" cy="4245429"/>
          </a:xfrm>
        </p:spPr>
        <p:txBody>
          <a:bodyPr/>
          <a:lstStyle/>
          <a:p>
            <a:pPr algn="ctr"/>
            <a:r>
              <a:rPr lang="hu-HU" dirty="0" smtClean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Köszönöm a figyelmet!</a:t>
            </a:r>
            <a:r>
              <a:rPr lang="hu-HU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u-HU" dirty="0">
                <a:solidFill>
                  <a:schemeClr val="accent6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Készítette</a:t>
            </a:r>
            <a:r>
              <a:rPr lang="hu-HU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hu-HU" dirty="0" smtClean="0">
                <a:solidFill>
                  <a:schemeClr val="accent6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u-HU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Molnár Patrik</a:t>
            </a:r>
            <a:endParaRPr lang="hu-HU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7481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262</TotalTime>
  <Words>312</Words>
  <Application>Microsoft Office PowerPoint</Application>
  <PresentationFormat>Szélesvásznú</PresentationFormat>
  <Paragraphs>45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Ion</vt:lpstr>
      <vt:lpstr>Bükki Nemzeti Park</vt:lpstr>
      <vt:lpstr>Erdők a parkban</vt:lpstr>
      <vt:lpstr>Örökzöldek</vt:lpstr>
      <vt:lpstr>Rovarok világa</vt:lpstr>
      <vt:lpstr>Madárvilág</vt:lpstr>
      <vt:lpstr>Gombák</vt:lpstr>
      <vt:lpstr>Nagyvadak a parkban</vt:lpstr>
      <vt:lpstr>Rágcsálok és ragadozók</vt:lpstr>
      <vt:lpstr>Köszönöm a figyelmet!  Készítette: Molnár Patrik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Bükki Nemzeti Park</dc:title>
  <dc:creator>Molnár Patrik</dc:creator>
  <cp:lastModifiedBy>stewe</cp:lastModifiedBy>
  <cp:revision>23</cp:revision>
  <dcterms:created xsi:type="dcterms:W3CDTF">2020-04-21T07:48:19Z</dcterms:created>
  <dcterms:modified xsi:type="dcterms:W3CDTF">2020-04-21T17:31:12Z</dcterms:modified>
</cp:coreProperties>
</file>