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ED2"/>
    <a:srgbClr val="83340F"/>
    <a:srgbClr val="8749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9BB9CA6-7FC6-4B1A-9649-E3A3C810CD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D24891E-EB56-43AA-BC20-A032550501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716F089-CFCA-4DBB-857B-C3ABC0305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3626-EA47-4C07-9FDD-DC6DA6FF9589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B041FCB-0E73-4BE4-8541-38F74CD02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34E7454-DB2A-41B4-8EE2-527E1F788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F9C70-6BB6-456E-AAE1-7197A069D6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7819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A35A778-57AE-4E3B-A9C6-36CE12227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881B3BD1-BBFA-4B09-9BF4-2D79D2C224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A683D84-E9B2-49C1-BBDB-2CCEB582C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C627C95-8FD2-4101-8F26-1E20669B3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3626-EA47-4C07-9FDD-DC6DA6FF9589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67DB50D-5A3E-4FCE-9575-5EAF9C96B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76289C3-CC0C-4682-8302-D3A112F64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F9C70-6BB6-456E-AAE1-7197A069D6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9598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7954DA88-F596-4DAF-8424-91C3195D1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B0286C4-B312-4F1B-B041-825CF5B41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6939307-8A36-460A-A8E0-4A50C99D6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3626-EA47-4C07-9FDD-DC6DA6FF9589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CC82E5A-DCC5-4AB0-9EB9-A10AE42D1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A87A21B-ECEE-44BD-9487-734319F4D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F9C70-6BB6-456E-AAE1-7197A069D6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6295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DB695E-99EB-41C4-86CF-5A5EB5A13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8D8711F-97BD-4B40-942A-7190BCAB8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4C91634-1F9E-4DA4-956F-7DAE52181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3626-EA47-4C07-9FDD-DC6DA6FF9589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0FED1EA-9F34-4F3F-B99C-55089702C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4359F2D-E053-48A3-BD25-22D55504C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F9C70-6BB6-456E-AAE1-7197A069D6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198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851CB4-53E9-45E4-9928-6691CC6E0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69E796E-3CA0-4695-A269-5209FED44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B0C8B1E-4661-4A89-BC53-476DAC008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3626-EA47-4C07-9FDD-DC6DA6FF9589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4E9DC27-652A-457C-BAC1-48F5E31D4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E1ADF88-2D2C-4A35-86C7-7661B2C5F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F9C70-6BB6-456E-AAE1-7197A069D6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4683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91EA735-3C00-4239-A3D4-1A354468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27ED7F6-58CD-4803-AE90-C644FC705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CBE62D4-54C7-489B-9D73-4476F13FA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42CF6E9-73F4-45E9-B676-07A50922D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3626-EA47-4C07-9FDD-DC6DA6FF9589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6FF2209-5B71-4EA6-A7F8-C48AAF41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4A9FB15-FC08-43C5-827B-FFF1144F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F9C70-6BB6-456E-AAE1-7197A069D6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8176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8F5F7A-09DE-438E-9B8D-91A918C79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948CD62-0B9C-4D5E-B689-9AB7EB539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E85B4EC-3FBE-4DD2-88E3-879CE4222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2F391B0B-DF99-47BC-9F7E-4C1784EEFA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5590AA9-B077-405A-86F8-997BE14C82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6A847A00-1ECD-4385-88E9-190ADEB83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3626-EA47-4C07-9FDD-DC6DA6FF9589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9619D7B9-3BBB-4CE8-8E6F-5D5BB53EB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B9C889F3-520D-4380-B644-F7A327046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F9C70-6BB6-456E-AAE1-7197A069D6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6403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A10392-27DC-400B-A0F5-9B2796BA7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48EC304-2BB0-4921-BC4F-BA7511652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E8D4C59-1632-40F6-92F0-F2ACBDF9A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3626-EA47-4C07-9FDD-DC6DA6FF9589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EC7A034-5B83-4696-9FF8-A868F19F6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35496EA-4823-4BAD-A1D5-050AC21A0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F9C70-6BB6-456E-AAE1-7197A069D6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6332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589F0A-86B8-4B46-8795-0853F486F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9970E3F1-EBFA-4259-8978-850496DCC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3626-EA47-4C07-9FDD-DC6DA6FF9589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4ED7615-6F40-42BB-9764-62EF6DDDA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79A8E6E-EFA5-44F1-95F0-DC60200DE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F9C70-6BB6-456E-AAE1-7197A069D6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6262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B39BA941-2CB2-4368-B11A-9CF80C8C4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3626-EA47-4C07-9FDD-DC6DA6FF9589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9F1449EA-8E00-4658-8924-2DD9461D3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FE1FCDC-6910-41EE-9FE5-EC92E3BFD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F9C70-6BB6-456E-AAE1-7197A069D6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8757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EAFEC7-2D24-457E-BA1B-8EB2DD5D6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5479ECC-113F-46C3-9D3F-26657C7A7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1B1E20B-6862-48C2-A11C-45F702E78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AA03CF1-B447-4F34-B353-43B0CA3DA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3626-EA47-4C07-9FDD-DC6DA6FF9589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D5031DF-5436-48F0-9D14-D9E7AA11A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79051E3-FD51-40E3-994A-08ABA6E2E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F9C70-6BB6-456E-AAE1-7197A069D6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297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15C17436-E1CC-455F-97D3-B88BFD16E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F430AE5-B24C-4CEB-AF43-0ECE9CD53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9D895FE-3E1B-4C21-ADB3-1E8B38C73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E3626-EA47-4C07-9FDD-DC6DA6FF9589}" type="datetimeFigureOut">
              <a:rPr lang="hu-HU" smtClean="0"/>
              <a:t>2020. 04. 21.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425160E-6E09-4FAD-8739-689668273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7DE50D9-A0FC-4E25-905C-B55E0E78B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F9C70-6BB6-456E-AAE1-7197A069D6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675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8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135760D2-98A2-4676-976B-B7B888C43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294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DC6F659-0C31-49EB-B8F8-FBA85D405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4921" y="243281"/>
            <a:ext cx="6219039" cy="1110712"/>
          </a:xfrm>
        </p:spPr>
        <p:txBody>
          <a:bodyPr/>
          <a:lstStyle/>
          <a:p>
            <a:r>
              <a:rPr lang="hu-HU" dirty="0"/>
              <a:t>Bükki Nemzeti Park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6F3460B-DB6E-4E01-A606-87D39C2C4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39451" y="6171788"/>
            <a:ext cx="2709017" cy="281854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hu-HU" sz="1600" dirty="0">
                <a:solidFill>
                  <a:schemeClr val="bg1"/>
                </a:solidFill>
              </a:rPr>
              <a:t>Készítette: Németh Zsombor</a:t>
            </a:r>
          </a:p>
        </p:txBody>
      </p:sp>
    </p:spTree>
    <p:extLst>
      <p:ext uri="{BB962C8B-B14F-4D97-AF65-F5344CB8AC3E}">
        <p14:creationId xmlns:p14="http://schemas.microsoft.com/office/powerpoint/2010/main" val="1550550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Népszava | MSZP: természetvédelmi területek kerülhetnek fideszes kézre">
            <a:extLst>
              <a:ext uri="{FF2B5EF4-FFF2-40B4-BE49-F238E27FC236}">
                <a16:creationId xmlns:a16="http://schemas.microsoft.com/office/drawing/2014/main" id="{3484A715-FBBD-4CF9-8097-CB8646E3E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103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7137BF-EDEE-4A14-8DAA-04CB3781C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u-HU" dirty="0"/>
              <a:t>ALAPÍTÁS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B197C07-B496-4B1E-B4A7-3917CB19D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27297" cy="4351338"/>
          </a:xfrm>
        </p:spPr>
        <p:txBody>
          <a:bodyPr/>
          <a:lstStyle/>
          <a:p>
            <a:r>
              <a:rPr lang="hu-HU" dirty="0"/>
              <a:t>Alapítás éve: 1977</a:t>
            </a:r>
          </a:p>
          <a:p>
            <a:r>
              <a:rPr lang="hu-HU" dirty="0"/>
              <a:t>Igazgatóság működési területe: 884 736 ha</a:t>
            </a:r>
          </a:p>
          <a:p>
            <a:r>
              <a:rPr lang="hu-HU" dirty="0"/>
              <a:t>Nemzeti park területe: 43 169 ha</a:t>
            </a:r>
          </a:p>
          <a:p>
            <a:r>
              <a:rPr lang="hu-HU" dirty="0"/>
              <a:t>A Nemzeti park, 9 tájvédelmi körzet és 14 országos jelentőségű természetvédelmi terület tartozik a felügyelete alá. Közöttük Kulturális Világörökség helyszín, mint a Hollókői Tájvédelmi Körzet, illetve az </a:t>
            </a:r>
            <a:r>
              <a:rPr lang="hu-HU" dirty="0" err="1"/>
              <a:t>Ipolytarnóci</a:t>
            </a:r>
            <a:r>
              <a:rPr lang="hu-HU" dirty="0"/>
              <a:t> Ősmaradványok természetvédelmi terület pedig Európa Diplomával kitüntetett terület.</a:t>
            </a:r>
          </a:p>
        </p:txBody>
      </p:sp>
      <p:pic>
        <p:nvPicPr>
          <p:cNvPr id="2050" name="Picture 2" descr="Bükki Nemzeti Park Igazgatóság - Programturizmus">
            <a:extLst>
              <a:ext uri="{FF2B5EF4-FFF2-40B4-BE49-F238E27FC236}">
                <a16:creationId xmlns:a16="http://schemas.microsoft.com/office/drawing/2014/main" id="{0306E484-32F9-46CC-919D-5598F8697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34" y="564568"/>
            <a:ext cx="1225781" cy="123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Bükki Nemzeti Park - Bükki Nemzeti Park Igazgatóság">
            <a:extLst>
              <a:ext uri="{FF2B5EF4-FFF2-40B4-BE49-F238E27FC236}">
                <a16:creationId xmlns:a16="http://schemas.microsoft.com/office/drawing/2014/main" id="{258366D6-66B6-4250-8B53-CBA4A9A40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1"/>
          <a:stretch/>
        </p:blipFill>
        <p:spPr bwMode="auto">
          <a:xfrm>
            <a:off x="7349651" y="564568"/>
            <a:ext cx="4515709" cy="270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356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B6C2FD-BF3A-4345-A03C-57907BAEB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Földtani értékek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345BDFD-2ED3-4DCA-B514-FE7F5E87D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233" y="1390065"/>
            <a:ext cx="2970000" cy="3960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1B4E3BCA-A174-45A4-8B97-B3AD6F4640EE}"/>
              </a:ext>
            </a:extLst>
          </p:cNvPr>
          <p:cNvSpPr txBox="1"/>
          <p:nvPr/>
        </p:nvSpPr>
        <p:spPr>
          <a:xfrm>
            <a:off x="6096000" y="2363515"/>
            <a:ext cx="5003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Nagy részét tengeri üledékes eredetű kőzetek, főként dolomit és mészkő alkotják. </a:t>
            </a:r>
            <a:r>
              <a:rPr lang="hu-HU" dirty="0" err="1"/>
              <a:t>Arculatát</a:t>
            </a:r>
            <a:r>
              <a:rPr lang="hu-HU" dirty="0"/>
              <a:t> a karsztosodás határozza meg, töbrök, víznyelők, zsombolyok teszik változatossá a felszínt. A Bükk-hegységben több mint 850 barlangot ismerünk. Jellemzők a bércek és a szurdokvölgyek.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60FBB4B-EABF-45CF-AA18-4F03A4FEEA2F}"/>
              </a:ext>
            </a:extLst>
          </p:cNvPr>
          <p:cNvSpPr txBox="1"/>
          <p:nvPr/>
        </p:nvSpPr>
        <p:spPr>
          <a:xfrm>
            <a:off x="2441247" y="5746459"/>
            <a:ext cx="147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Fátyol-vízesés</a:t>
            </a:r>
          </a:p>
        </p:txBody>
      </p:sp>
      <p:pic>
        <p:nvPicPr>
          <p:cNvPr id="3074" name="Picture 2" descr="Rekordforgalom a Bükki Nemzeti Parkban">
            <a:extLst>
              <a:ext uri="{FF2B5EF4-FFF2-40B4-BE49-F238E27FC236}">
                <a16:creationId xmlns:a16="http://schemas.microsoft.com/office/drawing/2014/main" id="{0DB52E10-1B62-472D-A1C5-E7487A3D96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535" y="1390065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20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04C154-A723-475E-B21C-3D075E45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Növényzet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62FD4DD-E081-4CBB-BD93-456043664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177"/>
            <a:ext cx="5796516" cy="4607073"/>
          </a:xfrm>
        </p:spPr>
        <p:txBody>
          <a:bodyPr>
            <a:normAutofit fontScale="85000" lnSpcReduction="10000"/>
          </a:bodyPr>
          <a:lstStyle/>
          <a:p>
            <a:r>
              <a:rPr lang="hu-HU" dirty="0"/>
              <a:t>A park mintegy 95%-át erdő borítja. A bükki erdők közül legelterjedtebbek a cseres-tölgyesek, melyeket a magasabb régiókban gyertyános-tölgyesek, majd kb. 600 méter fölött a hegyvidéki bükkösök követnek. A BNP egyik legérdekesebb helye az Őserdő, melynek bükkfái 180-200 évesek.</a:t>
            </a:r>
          </a:p>
          <a:p>
            <a:r>
              <a:rPr lang="hu-HU" dirty="0"/>
              <a:t>Olyan ritka növényfajok élnek itt, mint a tűzliliom, a karcsú sisakvirág, boldogasszony papucsa a sárga ibolya valamint az északi sárkányfű. A legeltetett hegyi rétek jellegzetes ékessége a nemzeti</a:t>
            </a:r>
            <a:br>
              <a:rPr lang="hu-HU" dirty="0"/>
            </a:br>
            <a:r>
              <a:rPr lang="hu-HU" dirty="0"/>
              <a:t>park emblémájában is szereplő szártalan bábakalács.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0B7AE1D-3860-4830-9A5E-4B934832B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473" y="4366318"/>
            <a:ext cx="2606040" cy="1954530"/>
          </a:xfrm>
          <a:prstGeom prst="rect">
            <a:avLst/>
          </a:prstGeom>
        </p:spPr>
      </p:pic>
      <p:pic>
        <p:nvPicPr>
          <p:cNvPr id="4098" name="Picture 2" descr="Szártalan bábakalács - Országalbum">
            <a:extLst>
              <a:ext uri="{FF2B5EF4-FFF2-40B4-BE49-F238E27FC236}">
                <a16:creationId xmlns:a16="http://schemas.microsoft.com/office/drawing/2014/main" id="{3476AD6A-B429-43FD-A529-7167CE60A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572" y="658120"/>
            <a:ext cx="4867941" cy="325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890389C7-4F31-4CCF-B9F4-106CBBF9BF14}"/>
              </a:ext>
            </a:extLst>
          </p:cNvPr>
          <p:cNvSpPr/>
          <p:nvPr/>
        </p:nvSpPr>
        <p:spPr>
          <a:xfrm>
            <a:off x="9533048" y="3945624"/>
            <a:ext cx="2118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Szártalan bábakalács</a:t>
            </a:r>
          </a:p>
        </p:txBody>
      </p:sp>
      <p:pic>
        <p:nvPicPr>
          <p:cNvPr id="4100" name="Picture 4" descr="magas-tatra.info: Boldogasszony papucsa">
            <a:extLst>
              <a:ext uri="{FF2B5EF4-FFF2-40B4-BE49-F238E27FC236}">
                <a16:creationId xmlns:a16="http://schemas.microsoft.com/office/drawing/2014/main" id="{AAB07C7E-FD7B-423A-B5FF-325627CDF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 t="5332"/>
          <a:stretch/>
        </p:blipFill>
        <p:spPr bwMode="auto">
          <a:xfrm>
            <a:off x="6783572" y="4072270"/>
            <a:ext cx="2220560" cy="224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5302D83D-D1D5-4386-AB2E-3A67603F11A3}"/>
              </a:ext>
            </a:extLst>
          </p:cNvPr>
          <p:cNvSpPr/>
          <p:nvPr/>
        </p:nvSpPr>
        <p:spPr>
          <a:xfrm>
            <a:off x="3999703" y="5971584"/>
            <a:ext cx="2430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Boldogasszony papucsa </a:t>
            </a:r>
          </a:p>
        </p:txBody>
      </p:sp>
    </p:spTree>
    <p:extLst>
      <p:ext uri="{BB962C8B-B14F-4D97-AF65-F5344CB8AC3E}">
        <p14:creationId xmlns:p14="http://schemas.microsoft.com/office/powerpoint/2010/main" val="517229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D15CB8-41ED-4DF0-A592-CE518D3E9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Állatvilág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45C8436-88D6-4A76-B744-322A2847D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5841"/>
            <a:ext cx="10226879" cy="4449340"/>
          </a:xfrm>
        </p:spPr>
        <p:txBody>
          <a:bodyPr/>
          <a:lstStyle/>
          <a:p>
            <a:r>
              <a:rPr lang="hu-HU" dirty="0"/>
              <a:t>A Bükk </a:t>
            </a:r>
            <a:r>
              <a:rPr lang="hu-HU" dirty="0" err="1"/>
              <a:t>legeldugottabb</a:t>
            </a:r>
            <a:r>
              <a:rPr lang="hu-HU" dirty="0"/>
              <a:t> zugaiban élnek azok a jégkorszakot idéző állatfajok is, amelyek kiválóan alkalmazkodtak a kor mostoha életkörülményeihez pl.: az alpesi gőte és a fűrészlábú szöcske. A Bükk féltett madártani ritkasága a kerecsensólyom, még helyenként megtalálható a kövirigó és itt él a hosszúszárnyú denevér is.</a:t>
            </a:r>
          </a:p>
        </p:txBody>
      </p:sp>
      <p:pic>
        <p:nvPicPr>
          <p:cNvPr id="5122" name="Picture 2" descr="https://upload.wikimedia.org/wikipedia/commons/thumb/6/63/Falco_cherrug_portrait.jpg/250px-Falco_cherrug_portrait.jpg">
            <a:extLst>
              <a:ext uri="{FF2B5EF4-FFF2-40B4-BE49-F238E27FC236}">
                <a16:creationId xmlns:a16="http://schemas.microsoft.com/office/drawing/2014/main" id="{4BF88DF0-F524-49C1-A961-87AD92DFE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459" y="3914480"/>
            <a:ext cx="304347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5B4E8349-C71E-4F45-9D17-43DB2B9EF772}"/>
              </a:ext>
            </a:extLst>
          </p:cNvPr>
          <p:cNvSpPr/>
          <p:nvPr/>
        </p:nvSpPr>
        <p:spPr>
          <a:xfrm>
            <a:off x="9425368" y="3452114"/>
            <a:ext cx="1705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Kerecsensólyom</a:t>
            </a:r>
          </a:p>
        </p:txBody>
      </p:sp>
      <p:pic>
        <p:nvPicPr>
          <p:cNvPr id="1026" name="Picture 2" descr="Egy sejtből így lesz alpesi gőte-gyerek – hat percben">
            <a:extLst>
              <a:ext uri="{FF2B5EF4-FFF2-40B4-BE49-F238E27FC236}">
                <a16:creationId xmlns:a16="http://schemas.microsoft.com/office/drawing/2014/main" id="{ABB03F89-9598-4558-A33B-AB34CC28A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" r="8567"/>
          <a:stretch/>
        </p:blipFill>
        <p:spPr bwMode="auto">
          <a:xfrm>
            <a:off x="545283" y="3914480"/>
            <a:ext cx="464750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6191A8AC-7F76-42B2-BCF2-46F5F3A8D8A3}"/>
              </a:ext>
            </a:extLst>
          </p:cNvPr>
          <p:cNvSpPr/>
          <p:nvPr/>
        </p:nvSpPr>
        <p:spPr>
          <a:xfrm>
            <a:off x="2231326" y="3429000"/>
            <a:ext cx="1275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Alpesi gőte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665A72D-4109-4618-8CFF-D410AB84E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31" y="3914479"/>
            <a:ext cx="3360001" cy="2520001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4352508B-A2B2-476D-A8E1-F3C05556B681}"/>
              </a:ext>
            </a:extLst>
          </p:cNvPr>
          <p:cNvSpPr/>
          <p:nvPr/>
        </p:nvSpPr>
        <p:spPr>
          <a:xfrm>
            <a:off x="5657499" y="3452114"/>
            <a:ext cx="2672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Fűrészlábú szöcske </a:t>
            </a:r>
            <a:r>
              <a:rPr lang="hu-HU" sz="1200" dirty="0"/>
              <a:t>(saját fotó)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64508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80C7754-7D8C-46FA-8933-64358CF5C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Látnivalók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FE6CDB8-BCDE-427B-B4A6-1375B3BC1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9063"/>
            <a:ext cx="10515600" cy="4351338"/>
          </a:xfrm>
        </p:spPr>
        <p:txBody>
          <a:bodyPr/>
          <a:lstStyle/>
          <a:p>
            <a:r>
              <a:rPr lang="hu-HU" dirty="0"/>
              <a:t>A látogatók a környék településein: Szilvásváradon, Lillafüreden, Felsőtárkányban, Répáshután, Bükkszentkereszten, </a:t>
            </a:r>
            <a:r>
              <a:rPr lang="hu-HU" dirty="0" err="1"/>
              <a:t>Újmassán</a:t>
            </a:r>
            <a:r>
              <a:rPr lang="hu-HU" dirty="0"/>
              <a:t> és Hámoron állandó kiállításokon nyerhetnek betekintést a Bükk természeti értékeibe, a kulturális és ipartörténeti múltba. Télen a kiépített pályákon a síelésre és szánkózásra is lehetőség nyílik. Szép látnivaló többek közt Lillafüred, a romantikus </a:t>
            </a:r>
            <a:r>
              <a:rPr lang="hu-HU" b="1" dirty="0" err="1"/>
              <a:t>Dédesi</a:t>
            </a:r>
            <a:r>
              <a:rPr lang="hu-HU" b="1" dirty="0"/>
              <a:t> várhegy</a:t>
            </a:r>
            <a:r>
              <a:rPr lang="hu-HU" dirty="0"/>
              <a:t>, a Bél-kő, a Lázbérci-tó, az Upponyi-hegység.</a:t>
            </a:r>
          </a:p>
        </p:txBody>
      </p:sp>
      <p:pic>
        <p:nvPicPr>
          <p:cNvPr id="2052" name="Picture 4" descr="Dédesi vár – Wikipédia">
            <a:extLst>
              <a:ext uri="{FF2B5EF4-FFF2-40B4-BE49-F238E27FC236}">
                <a16:creationId xmlns:a16="http://schemas.microsoft.com/office/drawing/2014/main" id="{5DDED3AB-ECA3-4CD3-956F-41F40653B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459" y="3973569"/>
            <a:ext cx="3587693" cy="269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018: rekordév a BNPI bemutatóhelyein - Turizmus.com">
            <a:extLst>
              <a:ext uri="{FF2B5EF4-FFF2-40B4-BE49-F238E27FC236}">
                <a16:creationId xmlns:a16="http://schemas.microsoft.com/office/drawing/2014/main" id="{2304E797-370E-4293-9FB3-FA8E4B4B1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760" y="4539698"/>
            <a:ext cx="3780642" cy="212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7AB24E75-07CD-4DE9-AFDC-5CD7797D9800}"/>
              </a:ext>
            </a:extLst>
          </p:cNvPr>
          <p:cNvSpPr/>
          <p:nvPr/>
        </p:nvSpPr>
        <p:spPr>
          <a:xfrm>
            <a:off x="2126381" y="4170366"/>
            <a:ext cx="3241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A szilvásváradi </a:t>
            </a:r>
            <a:r>
              <a:rPr lang="hu-HU" dirty="0" err="1"/>
              <a:t>Milleniumi</a:t>
            </a:r>
            <a:r>
              <a:rPr lang="hu-HU" dirty="0"/>
              <a:t> kilátó</a:t>
            </a:r>
          </a:p>
        </p:txBody>
      </p:sp>
    </p:spTree>
    <p:extLst>
      <p:ext uri="{BB962C8B-B14F-4D97-AF65-F5344CB8AC3E}">
        <p14:creationId xmlns:p14="http://schemas.microsoft.com/office/powerpoint/2010/main" val="968287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337</Words>
  <Application>Microsoft Office PowerPoint</Application>
  <PresentationFormat>Szélesvásznú</PresentationFormat>
  <Paragraphs>23</Paragraphs>
  <Slides>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Office-téma</vt:lpstr>
      <vt:lpstr>Bükki Nemzeti Park</vt:lpstr>
      <vt:lpstr>PowerPoint-bemutató</vt:lpstr>
      <vt:lpstr>ALAPÍTÁS</vt:lpstr>
      <vt:lpstr>Földtani értékek</vt:lpstr>
      <vt:lpstr>Növényzet</vt:lpstr>
      <vt:lpstr>Állatvilág</vt:lpstr>
      <vt:lpstr>Látnivalók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Németh Zsombor</dc:creator>
  <cp:lastModifiedBy>Németh Zsombor</cp:lastModifiedBy>
  <cp:revision>16</cp:revision>
  <dcterms:created xsi:type="dcterms:W3CDTF">2020-04-20T08:36:12Z</dcterms:created>
  <dcterms:modified xsi:type="dcterms:W3CDTF">2020-04-21T06:38:39Z</dcterms:modified>
</cp:coreProperties>
</file>