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7" r:id="rId6"/>
    <p:sldId id="266" r:id="rId7"/>
    <p:sldId id="268" r:id="rId8"/>
    <p:sldId id="269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59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08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4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05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861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18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62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65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79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217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93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F544D-B4CD-4D44-BAF3-CAE68A84C166}" type="datetimeFigureOut">
              <a:rPr lang="hu-HU" smtClean="0"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300A-8191-451C-99B0-B61B5D0A7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09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30" y="1256817"/>
            <a:ext cx="8479766" cy="4889474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009517" cy="2885026"/>
          </a:xfrm>
        </p:spPr>
        <p:txBody>
          <a:bodyPr>
            <a:normAutofit fontScale="92500" lnSpcReduction="20000"/>
          </a:bodyPr>
          <a:lstStyle/>
          <a:p>
            <a:pPr algn="r"/>
            <a:endParaRPr lang="hu-HU" dirty="0" smtClean="0"/>
          </a:p>
          <a:p>
            <a:pPr algn="r"/>
            <a:endParaRPr lang="hu-HU" dirty="0"/>
          </a:p>
          <a:p>
            <a:pPr algn="r"/>
            <a:endParaRPr lang="hu-HU" dirty="0" smtClean="0"/>
          </a:p>
          <a:p>
            <a:pPr algn="r"/>
            <a:endParaRPr lang="hu-HU" dirty="0" smtClean="0"/>
          </a:p>
          <a:p>
            <a:pPr algn="r"/>
            <a:endParaRPr lang="hu-HU" dirty="0" smtClean="0"/>
          </a:p>
          <a:p>
            <a:pPr algn="r"/>
            <a:endParaRPr lang="hu-HU" dirty="0"/>
          </a:p>
          <a:p>
            <a:pPr algn="r"/>
            <a:endParaRPr lang="hu-HU" dirty="0" smtClean="0"/>
          </a:p>
          <a:p>
            <a:pPr algn="r"/>
            <a:r>
              <a:rPr lang="hu-HU" dirty="0" smtClean="0"/>
              <a:t>Készítette: Kuska Adél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511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A bodza és a hárs </a:t>
            </a:r>
            <a:endParaRPr lang="hu-HU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artalom helye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6" y="1561149"/>
            <a:ext cx="7317462" cy="4494594"/>
          </a:xfr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1045234" y="1794236"/>
            <a:ext cx="10515600" cy="88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5234" y="235730"/>
            <a:ext cx="10515600" cy="833946"/>
          </a:xfrm>
        </p:spPr>
        <p:txBody>
          <a:bodyPr/>
          <a:lstStyle/>
          <a:p>
            <a:r>
              <a:rPr lang="hu-HU" b="1" dirty="0" smtClean="0">
                <a:solidFill>
                  <a:schemeClr val="accent6"/>
                </a:solidFill>
              </a:rPr>
              <a:t>A bodza gyógyhatásai: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5" name="Egy sarkán levágott téglalap 4"/>
          <p:cNvSpPr/>
          <p:nvPr/>
        </p:nvSpPr>
        <p:spPr>
          <a:xfrm>
            <a:off x="785004" y="1475118"/>
            <a:ext cx="4063042" cy="4580626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Figyelem! Csak a fekete bodza használható gyógynövényként.       A fürtös és földi bodza enyhén mérgező hatásúak.</a:t>
            </a:r>
          </a:p>
          <a:p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Hatásai: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Lázcsillapító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Izzasztó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Köptető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Köhögéscsillapító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Székrekedés 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Migrén 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Vízhajtó (testsúlycsökkentő)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Árpára, szemgyulladásra borogatásnak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Ekcéma 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9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4838"/>
            <a:ext cx="10327758" cy="69147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A bodza felhasználása: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Tea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Borogatás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Szörp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Lekvár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Bodzafánk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Leves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Jégkrém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Bor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Zselé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Gyógycukor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98" y="645468"/>
            <a:ext cx="2216990" cy="136430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06" y="2068893"/>
            <a:ext cx="2138987" cy="16042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47" y="3808071"/>
            <a:ext cx="2306115" cy="15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6"/>
                </a:solidFill>
              </a:rPr>
              <a:t>Recept bodzához: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36898" y="1690688"/>
            <a:ext cx="5116902" cy="46238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sz="5500" dirty="0" smtClean="0"/>
              <a:t>Hozzávalók:</a:t>
            </a:r>
          </a:p>
          <a:p>
            <a:r>
              <a:rPr lang="hu-HU" sz="5500" dirty="0" smtClean="0"/>
              <a:t>1 l víz</a:t>
            </a:r>
          </a:p>
          <a:p>
            <a:r>
              <a:rPr lang="hu-HU" sz="5500" dirty="0" smtClean="0"/>
              <a:t>6 evőkanál bodzavirág szirup</a:t>
            </a:r>
          </a:p>
          <a:p>
            <a:pPr marL="0" indent="0">
              <a:buNone/>
            </a:pPr>
            <a:r>
              <a:rPr lang="hu-HU" sz="5500" dirty="0" smtClean="0"/>
              <a:t>(Bodzavirág-szirup hozzávalók: 1,5 l víz, 35 fej bodzavirág szár nélkül, 1 kg cukor, 6 citrom, 1 narancs)</a:t>
            </a:r>
          </a:p>
          <a:p>
            <a:r>
              <a:rPr lang="hu-HU" sz="5500" dirty="0" smtClean="0"/>
              <a:t>1 citrom felszeletelve</a:t>
            </a:r>
          </a:p>
          <a:p>
            <a:r>
              <a:rPr lang="hu-HU" sz="5500" dirty="0" smtClean="0"/>
              <a:t>menta levél</a:t>
            </a:r>
          </a:p>
          <a:p>
            <a:r>
              <a:rPr lang="hu-HU" sz="5500" dirty="0" smtClean="0"/>
              <a:t>friss bodzavirág </a:t>
            </a:r>
          </a:p>
          <a:p>
            <a:r>
              <a:rPr lang="hu-HU" sz="5500" dirty="0" smtClean="0"/>
              <a:t>Vékonyan szeleteljük fel a citromot, majd osszuk el a mentalevelekkel és bodzavirágokkal a jégkrémkészítő formákban.</a:t>
            </a:r>
          </a:p>
          <a:p>
            <a:r>
              <a:rPr lang="hu-HU" sz="5500" dirty="0" smtClean="0"/>
              <a:t> Tehetünk mellé a látvány miatt néhány bodzavirágot is.</a:t>
            </a:r>
          </a:p>
          <a:p>
            <a:r>
              <a:rPr lang="hu-HU" sz="5500" dirty="0" smtClean="0"/>
              <a:t>Keverjük össze a vizet a sziruppal, majd töltsük fel a formákat, szúrjunk bele pálcikát és mehet is a fagyasztóba, minimum 6 órára.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4" y="2541587"/>
            <a:ext cx="5269699" cy="2919413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838200" y="1768415"/>
            <a:ext cx="5122653" cy="44085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sz="7200" dirty="0" smtClean="0"/>
              <a:t>Bodzás pálcikás jégkrém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val="9327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6"/>
                </a:solidFill>
              </a:rPr>
              <a:t>A hárs gyógyhatásai: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Megfázásra</a:t>
            </a:r>
          </a:p>
          <a:p>
            <a:r>
              <a:rPr lang="hu-HU" dirty="0" smtClean="0"/>
              <a:t>Nyákoldó</a:t>
            </a:r>
          </a:p>
          <a:p>
            <a:r>
              <a:rPr lang="hu-HU" dirty="0" smtClean="0"/>
              <a:t>Izzasztó</a:t>
            </a:r>
          </a:p>
          <a:p>
            <a:r>
              <a:rPr lang="hu-HU" dirty="0" smtClean="0"/>
              <a:t>Görcsoldó</a:t>
            </a:r>
          </a:p>
          <a:p>
            <a:r>
              <a:rPr lang="hu-HU" dirty="0" smtClean="0"/>
              <a:t>Köhögésre</a:t>
            </a:r>
          </a:p>
          <a:p>
            <a:r>
              <a:rPr lang="hu-HU" dirty="0" smtClean="0"/>
              <a:t>Álmatlanságra</a:t>
            </a:r>
          </a:p>
          <a:p>
            <a:r>
              <a:rPr lang="hu-HU" dirty="0" smtClean="0"/>
              <a:t>Depresszióra</a:t>
            </a:r>
          </a:p>
          <a:p>
            <a:r>
              <a:rPr lang="hu-HU" dirty="0" smtClean="0"/>
              <a:t>Vértisztító </a:t>
            </a:r>
          </a:p>
          <a:p>
            <a:r>
              <a:rPr lang="hu-HU" dirty="0" smtClean="0"/>
              <a:t>Emésztéssegítő</a:t>
            </a:r>
            <a:endParaRPr lang="hu-HU" dirty="0"/>
          </a:p>
        </p:txBody>
      </p:sp>
      <p:pic>
        <p:nvPicPr>
          <p:cNvPr id="5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6"/>
                </a:solidFill>
              </a:rPr>
              <a:t>A hárs felhasználása: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728" y="1681162"/>
            <a:ext cx="5581291" cy="446084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Tea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Méz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Szörp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Lekvár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Bőr- és hajápolás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Fürdővíz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Inhalálás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Kozmetikai szerekhez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Fája könnyen faragható (bútorgyártás)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Hintőpor alapanyag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Gyógycukor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76" y="566627"/>
            <a:ext cx="3760862" cy="2508495"/>
          </a:xfrm>
        </p:spPr>
      </p:pic>
      <p:pic>
        <p:nvPicPr>
          <p:cNvPr id="7" name="Tartalom helye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16" y="3428994"/>
            <a:ext cx="4547984" cy="2584965"/>
          </a:xfrm>
        </p:spPr>
      </p:pic>
    </p:spTree>
    <p:extLst>
      <p:ext uri="{BB962C8B-B14F-4D97-AF65-F5344CB8AC3E}">
        <p14:creationId xmlns:p14="http://schemas.microsoft.com/office/powerpoint/2010/main" val="27785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3411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accent6"/>
                </a:solidFill>
              </a:rPr>
              <a:t>Recept hárshoz:</a:t>
            </a:r>
            <a:endParaRPr lang="hu-HU" sz="4000" b="1" dirty="0">
              <a:solidFill>
                <a:schemeClr val="accent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u-HU" b="1" u="sng" dirty="0" smtClean="0"/>
          </a:p>
          <a:p>
            <a:pPr marL="0" indent="0">
              <a:buNone/>
            </a:pPr>
            <a:r>
              <a:rPr lang="hu-HU" b="1" u="sng" dirty="0" smtClean="0"/>
              <a:t>Hársfavirágszörp: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- 30 dkg friss hársfavirágzat</a:t>
            </a:r>
            <a:br>
              <a:rPr lang="hu-HU" dirty="0" smtClean="0"/>
            </a:br>
            <a:r>
              <a:rPr lang="hu-HU" dirty="0" smtClean="0"/>
              <a:t>- 1 kg kristálycukor</a:t>
            </a:r>
            <a:br>
              <a:rPr lang="hu-HU" dirty="0" smtClean="0"/>
            </a:br>
            <a:r>
              <a:rPr lang="hu-HU" dirty="0" smtClean="0"/>
              <a:t>- 3 citrom leve, </a:t>
            </a:r>
            <a:br>
              <a:rPr lang="hu-HU" dirty="0" smtClean="0"/>
            </a:br>
            <a:r>
              <a:rPr lang="hu-HU" dirty="0" smtClean="0"/>
              <a:t>- 1.5 liter csapvíz</a:t>
            </a:r>
          </a:p>
          <a:p>
            <a:pPr marL="0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Forraljunk fel másfél liter vizet, majd amikor már zubogva forr, facsarjuk bele a citromot, szórjuk bele a hársfavirágokat, nyomkodjuk bele a forró vízbe, majd fedjük le egy fedővel, és hagyjuk így ázni egy napig. </a:t>
            </a:r>
          </a:p>
          <a:p>
            <a:pPr marL="0" indent="0">
              <a:buNone/>
            </a:pPr>
            <a:r>
              <a:rPr lang="hu-HU" dirty="0" smtClean="0"/>
              <a:t>Másnap szűrjük le. A szörp alapba tegyük bele a cukrot és folyamatos kevergetés mellett forraljuk fel, hagyjuk forrni pár percig, majd töltsük tiszta üvegekbe, zárjuk le őket, és hagyjuk száraz dunsztban kihűlni.</a:t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311" y="2248782"/>
            <a:ext cx="4857142" cy="32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79" y="334713"/>
            <a:ext cx="8635041" cy="575669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53818"/>
          </a:xfrm>
        </p:spPr>
        <p:txBody>
          <a:bodyPr/>
          <a:lstStyle/>
          <a:p>
            <a:r>
              <a:rPr lang="hu-HU" b="1" dirty="0" smtClean="0"/>
              <a:t>VÉGE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991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207</Words>
  <Application>Microsoft Office PowerPoint</Application>
  <PresentationFormat>Egyéni</PresentationFormat>
  <Paragraphs>74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 bodza és a hárs </vt:lpstr>
      <vt:lpstr>A bodza gyógyhatásai:</vt:lpstr>
      <vt:lpstr>A bodza felhasználása:</vt:lpstr>
      <vt:lpstr>Recept bodzához:</vt:lpstr>
      <vt:lpstr>A hárs gyógyhatásai:</vt:lpstr>
      <vt:lpstr>A hárs felhasználása:</vt:lpstr>
      <vt:lpstr>Recept hárshoz:</vt:lpstr>
      <vt:lpstr>VÉGE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bodza és a hárs</dc:title>
  <dc:creator>Kuska László</dc:creator>
  <cp:lastModifiedBy>Pandiaa</cp:lastModifiedBy>
  <cp:revision>18</cp:revision>
  <dcterms:created xsi:type="dcterms:W3CDTF">2020-04-20T11:46:52Z</dcterms:created>
  <dcterms:modified xsi:type="dcterms:W3CDTF">2020-04-22T17:19:06Z</dcterms:modified>
</cp:coreProperties>
</file>