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6495E-0AA3-4F23-AED7-9C5432C97113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56E5B-839A-4084-80E6-3312B2194F9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0947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0E72-889D-438B-A50D-EC6217A8ED07}" type="datetimeFigureOut">
              <a:rPr lang="hu-HU" smtClean="0"/>
              <a:t>2020.04.22.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8A6D-55AE-4A45-BF55-66A8922CB920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enkert.hu/elet-mod/wellness/bodza-jotekony-hatasok-mellekhatasok/466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ronet.hu/test-es-lelek/egeszseges-etelek/a-pikans-es-bodito-bodza-receptekkel-38919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hu-HU" dirty="0" smtClean="0"/>
              <a:t>Sipos Liza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6400800" cy="1752600"/>
          </a:xfrm>
        </p:spPr>
        <p:txBody>
          <a:bodyPr/>
          <a:lstStyle/>
          <a:p>
            <a:r>
              <a:rPr lang="hu-HU" b="1" dirty="0" smtClean="0"/>
              <a:t>A bodza felhasználási lehetőségei</a:t>
            </a:r>
            <a:endParaRPr lang="hu-HU" b="1" dirty="0"/>
          </a:p>
        </p:txBody>
      </p:sp>
      <p:pic>
        <p:nvPicPr>
          <p:cNvPr id="6" name="Kép 5" descr="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420888"/>
            <a:ext cx="6300192" cy="42016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hu-HU" dirty="0"/>
              <a:t>Az indiánok fertőzések kezelésére használták a bodzát.</a:t>
            </a:r>
          </a:p>
          <a:p>
            <a:pPr lvl="0"/>
            <a:r>
              <a:rPr lang="hu-HU" dirty="0"/>
              <a:t>Leggyakrabban a nátha orrfolyás és torokfájás tüneteinek kezelésére használják, valamint segít csökkenteni a lázat, izomfájdalmakat és az influenza más tüneteit.</a:t>
            </a:r>
          </a:p>
          <a:p>
            <a:pPr lvl="0"/>
            <a:r>
              <a:rPr lang="hu-HU" dirty="0"/>
              <a:t> A gyógynövény hatékony méregtelenítő, és úgy vélik, hogy segít az olyan fertőzések tisztításában, mint a pattanások, kelések és bőrkiütések. Folyadékként is felhasználják a bodzát a bőrre, mint általános vérzéscsillapítót.</a:t>
            </a:r>
          </a:p>
          <a:p>
            <a:pPr lvl="0"/>
            <a:r>
              <a:rPr lang="hu-HU" dirty="0"/>
              <a:t>Gyógynövény-kezelésként használják székrekedés esetében. Itt nálunk Európában gyakran használják enyhe hashajtóként és vízhajtóként, vagyis a bodza hasznos a vesék egészségét tekintve is.</a:t>
            </a:r>
          </a:p>
          <a:p>
            <a:pPr lvl="0"/>
            <a:r>
              <a:rPr lang="hu-HU" dirty="0"/>
              <a:t>A bodza öregedés-gátló tulajdonságokkal is rendelkezik.</a:t>
            </a:r>
          </a:p>
          <a:p>
            <a:pPr>
              <a:buNone/>
            </a:pPr>
            <a:r>
              <a:rPr lang="hu-HU" dirty="0" smtClean="0"/>
              <a:t>(</a:t>
            </a:r>
            <a:r>
              <a:rPr lang="hu-HU" dirty="0" smtClean="0">
                <a:hlinkClick r:id="rId2"/>
              </a:rPr>
              <a:t>https://www.edenkert.hu/elet-mod/wellness/bodza-jotekony-hatasok-mellekhatasok/4660/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1560" y="404664"/>
            <a:ext cx="75608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500" b="1" dirty="0" smtClean="0"/>
              <a:t>A bodza jótékony hatásai:</a:t>
            </a:r>
            <a:endParaRPr lang="hu-HU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27584" y="620689"/>
            <a:ext cx="748883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500" dirty="0"/>
              <a:t>A </a:t>
            </a:r>
            <a:r>
              <a:rPr lang="hu-HU" sz="2500" dirty="0" smtClean="0"/>
              <a:t>bodza virágzatát és a bogyóit tudjuk felhasználni étkezési céllal.</a:t>
            </a:r>
          </a:p>
          <a:p>
            <a:r>
              <a:rPr lang="hu-HU" sz="2500" dirty="0" smtClean="0"/>
              <a:t> A virágzatot a leggyakrabban szörpök és limonádék készítéséhez használhatjuk.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3" name="Kép 2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2996952"/>
            <a:ext cx="4182053" cy="2736304"/>
          </a:xfrm>
          <a:prstGeom prst="rect">
            <a:avLst/>
          </a:prstGeom>
        </p:spPr>
      </p:pic>
      <p:pic>
        <p:nvPicPr>
          <p:cNvPr id="4" name="Kép 3" descr="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852936"/>
            <a:ext cx="2371725" cy="3286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404664"/>
            <a:ext cx="792088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500" dirty="0" smtClean="0"/>
              <a:t>A bodzaszörpből készíthetünk jégkrémet, ízesíthetünk vele különféle krémeket, töltelékeket, de magát a bodzavirágot is adhatjuk a tésztákhoz.</a:t>
            </a:r>
            <a:endParaRPr lang="hu-HU" sz="2500" dirty="0"/>
          </a:p>
        </p:txBody>
      </p:sp>
      <p:pic>
        <p:nvPicPr>
          <p:cNvPr id="3" name="Kép 2" descr="bodzas_fagy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2708920"/>
            <a:ext cx="4210363" cy="2808312"/>
          </a:xfrm>
          <a:prstGeom prst="rect">
            <a:avLst/>
          </a:prstGeom>
        </p:spPr>
      </p:pic>
      <p:pic>
        <p:nvPicPr>
          <p:cNvPr id="4" name="Kép 3" descr="bodzas_sutemen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708920"/>
            <a:ext cx="4114743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Készíthetünk teát</a:t>
            </a:r>
            <a:endParaRPr lang="hu-HU" dirty="0"/>
          </a:p>
        </p:txBody>
      </p:sp>
      <p:pic>
        <p:nvPicPr>
          <p:cNvPr id="7" name="Tartalom helye 6" descr="bodzatea készítés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69142"/>
            <a:ext cx="4040188" cy="2562754"/>
          </a:xfrm>
        </p:spPr>
      </p:pic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 smtClean="0"/>
              <a:t>Készíthetünk lekvárt is</a:t>
            </a:r>
            <a:endParaRPr lang="hu-HU" dirty="0"/>
          </a:p>
        </p:txBody>
      </p:sp>
      <p:pic>
        <p:nvPicPr>
          <p:cNvPr id="8" name="Tartalom helye 7" descr="8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804608"/>
            <a:ext cx="4041775" cy="26918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332656"/>
            <a:ext cx="8280920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sz="2500" b="1" dirty="0" smtClean="0"/>
              <a:t>Néhány különleges recept:</a:t>
            </a:r>
          </a:p>
          <a:p>
            <a:pPr fontAlgn="base"/>
            <a:endParaRPr lang="hu-HU" b="1" dirty="0" smtClean="0"/>
          </a:p>
          <a:p>
            <a:pPr fontAlgn="base"/>
            <a:r>
              <a:rPr lang="hu-HU" b="1" dirty="0" smtClean="0"/>
              <a:t>Bodzavirág </a:t>
            </a:r>
            <a:r>
              <a:rPr lang="hu-HU" b="1" dirty="0"/>
              <a:t>bundában</a:t>
            </a:r>
          </a:p>
          <a:p>
            <a:pPr fontAlgn="base"/>
            <a:r>
              <a:rPr lang="hu-HU" b="1" dirty="0"/>
              <a:t>Hozzávalók:</a:t>
            </a:r>
            <a:r>
              <a:rPr lang="hu-HU" dirty="0"/>
              <a:t> bodzavirág, tojás, tej, liszt, cukor, olaj </a:t>
            </a:r>
            <a:r>
              <a:rPr lang="hu-HU" b="1" dirty="0"/>
              <a:t>Elkészítés:</a:t>
            </a:r>
            <a:r>
              <a:rPr lang="hu-HU" dirty="0"/>
              <a:t> A frissen szedett bodzavirágot alaposan megmossuk, lecsepegtetjük. Tojásból, lisztből, pici cukorból, tejből sűrű palacsintatésztát készítünk (mint a párizsi szeletnél). Az </a:t>
            </a:r>
            <a:r>
              <a:rPr lang="hu-HU" dirty="0" err="1"/>
              <a:t>olajat</a:t>
            </a:r>
            <a:r>
              <a:rPr lang="hu-HU" dirty="0"/>
              <a:t> felforrósítjuk. A virágokat először lisztben, majd a palacsintatésztában megmártjuk, és a forró olajban aranysárgára sütjük. Vaníliás cukorral vagy fahéjas cukorral megszórva melegen tálaljuk</a:t>
            </a:r>
            <a:r>
              <a:rPr lang="hu-HU" dirty="0" smtClean="0"/>
              <a:t>.</a:t>
            </a:r>
          </a:p>
          <a:p>
            <a:pPr fontAlgn="base"/>
            <a:endParaRPr lang="hu-HU" dirty="0"/>
          </a:p>
          <a:p>
            <a:pPr fontAlgn="base"/>
            <a:r>
              <a:rPr lang="hu-HU" b="1" dirty="0"/>
              <a:t>Szép Ilonka bodzafánkja</a:t>
            </a:r>
          </a:p>
          <a:p>
            <a:pPr fontAlgn="base"/>
            <a:r>
              <a:rPr lang="hu-HU" b="1" dirty="0"/>
              <a:t>Hozzávalók:</a:t>
            </a:r>
            <a:r>
              <a:rPr lang="hu-HU" dirty="0"/>
              <a:t> 3 dl tej, 3 dkg élesztő, 50 dkg finomliszt, 5 dkg vaj, 5 evőkanál cukor, 2 tojás sárgája, csipetnyi só, 8 tenyérnyi bodzavirág A sütéshez: olaj </a:t>
            </a:r>
            <a:r>
              <a:rPr lang="hu-HU" b="1" dirty="0"/>
              <a:t>Elkészítés:</a:t>
            </a:r>
            <a:r>
              <a:rPr lang="hu-HU" dirty="0"/>
              <a:t> Az élesztőt kevés cukorral ízesített, meglangyosított tejben megfuttatjuk, majd a liszthez adjuk. A cukorral, a vajjal, a tojások sárgájával és csipetnyi sóval jól összedolgozzuk. A lecsipkedett virágokat is beledagasztjuk, majd letakarva a kétszeresére kelesztjük. Lisztezett deszkán másfél centi vastagra nyújtjuk,és egy közepes méretű fánkszaggatóval </a:t>
            </a:r>
            <a:r>
              <a:rPr lang="hu-HU" dirty="0" err="1"/>
              <a:t>kisszaggatjuk</a:t>
            </a:r>
            <a:r>
              <a:rPr lang="hu-HU" dirty="0"/>
              <a:t>. Forró olajban mindkét oldalát aranysárgára sütjük. Az olajból papírszalvétára szedve lecsepegtetjük és azon melegében, esetleg porcukorral meghintve kínáljuk</a:t>
            </a:r>
            <a:r>
              <a:rPr lang="hu-HU" dirty="0" smtClean="0"/>
              <a:t>. (</a:t>
            </a:r>
            <a:r>
              <a:rPr lang="hu-HU" dirty="0" smtClean="0">
                <a:hlinkClick r:id="rId2"/>
              </a:rPr>
              <a:t>https://www.astronet.hu/test-es-lelek/egeszseges-etelek/a-pikans-es-bodito-bodza-receptekkel-38919/</a:t>
            </a:r>
            <a:r>
              <a:rPr lang="hu-HU" dirty="0" smtClean="0"/>
              <a:t>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541" y="764704"/>
            <a:ext cx="8012920" cy="5328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151</Words>
  <Application>Microsoft Office PowerPoint</Application>
  <PresentationFormat>Diavetítés a képernyőre (4:3 oldalarány)</PresentationFormat>
  <Paragraphs>24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Sipos Liza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Sipos Liza</dc:title>
  <dc:creator>20150220</dc:creator>
  <cp:lastModifiedBy>Pandiaa</cp:lastModifiedBy>
  <cp:revision>5</cp:revision>
  <dcterms:created xsi:type="dcterms:W3CDTF">2020-04-20T11:11:35Z</dcterms:created>
  <dcterms:modified xsi:type="dcterms:W3CDTF">2020-04-22T17:20:32Z</dcterms:modified>
</cp:coreProperties>
</file>