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9AC3-EEB0-4720-BF6C-FB701C59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0FFA39-46B2-47E3-8961-A9F0AF24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3AB1-41E3-40C6-A3D0-7C78B61BAC4A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47A92-F7E6-4E6A-929E-12239DD8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4AD02-9E51-42E1-A2A2-9A3F76C4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0D2A-3DDD-4079-9DD0-70347D20D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30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431EE-2C9F-4C94-96BE-1B03B5CD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EC2BD-08BE-4AE8-A0F2-B6D973B2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5E0AB-91F8-49D5-B806-AD0F5F47D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3AB1-41E3-40C6-A3D0-7C78B61BAC4A}" type="datetimeFigureOut">
              <a:rPr lang="ko-KR" altLang="en-US" smtClean="0"/>
              <a:t>2020-05-06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027A-9558-4629-983F-66D428887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AA8FA-3C80-4269-9294-BEA2B69E4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0D2A-3DDD-4079-9DD0-70347D20D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87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B47034-559C-48A9-8089-CAC89F58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540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A dél-koreai iskolarendszer</a:t>
            </a:r>
            <a:endParaRPr lang="ko-KR" altLang="en-US" sz="5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E6EFE22-E682-4BA6-B95D-5CBE349B9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6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E437A1-C7C1-49FF-BC13-6319D66C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Mindennapi élet a koreai középiskolában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7B64B4A-B852-42EF-9A4B-469CEDD4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6303B9-C035-488E-93F4-F0964D03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Mindennapi élet a koreai középiskolában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3379182-4A42-4174-A1C9-F8398CC6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3125D0-D87D-4736-9103-066A37B4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Közétkeztetés a koreai iskolában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C2530A7-F734-41CE-B247-7EB03E14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CB0235-C9C3-4E44-BAA0-B1707343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Iskolán kívüli különórák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C9AF6B7-07A1-4925-90A3-37111974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9BFEF5-2D3A-491D-958C-5E456B0C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Iskolán kívüli különórák típusai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4E4BBA3-A475-4626-9E82-98D760D29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A72C43-DC7D-49A6-AA60-D282582A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540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Köszönöm a figyelmet!</a:t>
            </a:r>
            <a:endParaRPr lang="ko-KR" altLang="en-US" sz="54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80446EF-F972-49B5-9F72-BEA60CA83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D30A96-7405-4EA0-BB5B-4EE5267A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A dél-koreai iskolarendszer</a:t>
            </a:r>
            <a:endParaRPr lang="ko-KR" altLang="en-US" sz="36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DA79988-304B-4812-93EC-3C09C213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830D2-C799-4C24-BDA0-92B650D3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A dél-koreai iskolaév</a:t>
            </a:r>
            <a:endParaRPr lang="ko-KR" altLang="en-US" sz="3600" dirty="0">
              <a:latin typeface="Noto Sans CJK KR Light" panose="020B0300000000000000" pitchFamily="34" charset="-127"/>
              <a:ea typeface="Noto Sans CJK KR Light" panose="020B0300000000000000" pitchFamily="34" charset="-127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097A74-E4D3-4477-8638-2B2E1F357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2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3D986C-D289-421F-8C03-41B958DC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Az én iskolám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01E3CE-261A-46D3-93CE-02F72CDE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3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110C2F-DD01-4368-B75D-01DDD2BA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Az én iskolám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FD17235-CD8A-483D-B979-C98FFCFA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3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037E5C-7B87-464C-8047-883C832D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A tantárgyak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7A48632-E2D0-43F2-B291-5F393766B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A52218-0A8E-4CC4-AF25-9AE6BE75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Az iskola diákszervezetének felépítése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431D70E-4EFA-4962-A8F6-C0D104C3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3325DC-1855-4278-8220-3C28E049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A diákképviselői választás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679397B-4DFE-4FB4-A164-A18E244E8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0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73CFDE-15BF-4EAA-8EBB-498D12C5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sz="360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rPr>
              <a:t>A diákképviselői választás</a:t>
            </a:r>
            <a:endParaRPr lang="ko-KR" altLang="en-US" sz="3600" dirty="0">
              <a:latin typeface="Noto Sans Light" panose="020B0402040504020204" pitchFamily="34"/>
              <a:ea typeface="Noto Sans CJK KR Light" panose="020B0300000000000000" pitchFamily="34" charset="-127"/>
              <a:cs typeface="Noto Sans Light" panose="020B0402040504020204" pitchFamily="34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B91F53A-1966-42F6-A17E-9A1D8249A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9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52</Words>
  <Application>Microsoft Office PowerPoint</Application>
  <PresentationFormat>Szélesvásznú</PresentationFormat>
  <Paragraphs>15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Noto Sans CJK KR Light</vt:lpstr>
      <vt:lpstr>Noto Sans Light</vt:lpstr>
      <vt:lpstr>Office Theme</vt:lpstr>
      <vt:lpstr>A dél-koreai iskolarendszer</vt:lpstr>
      <vt:lpstr>A dél-koreai iskolarendszer</vt:lpstr>
      <vt:lpstr>A dél-koreai iskolaév</vt:lpstr>
      <vt:lpstr>Az én iskolám</vt:lpstr>
      <vt:lpstr>Az én iskolám</vt:lpstr>
      <vt:lpstr>A tantárgyak</vt:lpstr>
      <vt:lpstr>Az iskola diákszervezetének felépítése</vt:lpstr>
      <vt:lpstr>A diákképviselői választás</vt:lpstr>
      <vt:lpstr>A diákképviselői választás</vt:lpstr>
      <vt:lpstr>Mindennapi élet a koreai középiskolában</vt:lpstr>
      <vt:lpstr>Mindennapi élet a koreai középiskolában</vt:lpstr>
      <vt:lpstr>Közétkeztetés a koreai iskolában</vt:lpstr>
      <vt:lpstr>Iskolán kívüli különórák</vt:lpstr>
      <vt:lpstr>Iskolán kívüli különórák típusai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dél-koreai iskolarendszer</dc:title>
  <dc:creator>János Csoma</dc:creator>
  <cp:lastModifiedBy>EDU_NNWZ_5589@sulid.hu</cp:lastModifiedBy>
  <cp:revision>5</cp:revision>
  <dcterms:created xsi:type="dcterms:W3CDTF">2020-05-05T12:13:22Z</dcterms:created>
  <dcterms:modified xsi:type="dcterms:W3CDTF">2020-05-06T18:38:27Z</dcterms:modified>
</cp:coreProperties>
</file>