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Algerian" panose="04020705040A02060702" pitchFamily="82" charset="0"/>
              </a:rPr>
              <a:t>Az elektromos távvezetékrendszer és a váltakozó áram hatásai</a:t>
            </a:r>
            <a:endParaRPr lang="hu-HU" dirty="0">
              <a:latin typeface="Algerian" panose="04020705040A02060702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9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575" y="357036"/>
            <a:ext cx="10571998" cy="970450"/>
          </a:xfrm>
        </p:spPr>
        <p:txBody>
          <a:bodyPr/>
          <a:lstStyle/>
          <a:p>
            <a:pPr algn="ctr"/>
            <a:r>
              <a:rPr lang="hu-HU" dirty="0" smtClean="0">
                <a:latin typeface="Algerian" panose="04020705040A02060702" pitchFamily="82" charset="0"/>
              </a:rPr>
              <a:t>A váltakozó áram előállítása </a:t>
            </a:r>
            <a:endParaRPr lang="hu-HU" dirty="0">
              <a:latin typeface="Algerian" panose="04020705040A020607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váltakozó áramot generátorokkal tudjuk elő állítani. A generátorokat távol az erőművektől,folyókban,vízesésekben és </a:t>
            </a:r>
            <a:r>
              <a:rPr lang="hu-HU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szénybánákban</a:t>
            </a:r>
            <a:r>
              <a:rPr lang="hu-HU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építik fel.</a:t>
            </a:r>
            <a:endParaRPr lang="hu-HU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0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sz="quarter" idx="13"/>
          </p:nvPr>
        </p:nvSpPr>
        <p:spPr>
          <a:xfrm>
            <a:off x="6188269" y="231820"/>
            <a:ext cx="6093883" cy="6858000"/>
          </a:xfrm>
        </p:spPr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" y="2344684"/>
            <a:ext cx="6450480" cy="3897090"/>
          </a:xfrm>
        </p:spPr>
        <p:txBody>
          <a:bodyPr>
            <a:normAutofit fontScale="77500" lnSpcReduction="20000"/>
          </a:bodyPr>
          <a:lstStyle/>
          <a:p>
            <a:r>
              <a:rPr lang="hu-HU" sz="7000" dirty="0" smtClean="0">
                <a:latin typeface="Algerian" panose="04020705040A02060702" pitchFamily="82" charset="0"/>
              </a:rPr>
              <a:t>Generátorok</a:t>
            </a:r>
          </a:p>
          <a:p>
            <a:endParaRPr lang="hu-HU" sz="4400" dirty="0">
              <a:latin typeface="Algerian" panose="04020705040A02060702" pitchFamily="82" charset="0"/>
            </a:endParaRPr>
          </a:p>
          <a:p>
            <a:r>
              <a:rPr lang="hu-HU" sz="4400" dirty="0"/>
              <a:t>A generátorok váltakozó feszültséget állítanak elő az </a:t>
            </a:r>
            <a:r>
              <a:rPr lang="hu-HU" sz="4400" dirty="0" smtClean="0"/>
              <a:t>elektromágneses indukció</a:t>
            </a:r>
            <a:r>
              <a:rPr lang="hu-HU" sz="4400" dirty="0"/>
              <a:t> – mozgási indukció – törvényei szerint.</a:t>
            </a:r>
            <a:endParaRPr lang="hu-HU" sz="4400" dirty="0">
              <a:latin typeface="Algerian" panose="04020705040A02060702" pitchFamily="82" charset="0"/>
            </a:endParaRPr>
          </a:p>
        </p:txBody>
      </p:sp>
      <p:pic>
        <p:nvPicPr>
          <p:cNvPr id="8" name="Picture 2" descr="Képtalálatok a következőre: generá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079" y="1858771"/>
            <a:ext cx="4968475" cy="448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4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lgerian" panose="04020705040A02060702" pitchFamily="82" charset="0"/>
              </a:rPr>
              <a:t>A váltakozó </a:t>
            </a:r>
            <a:r>
              <a:rPr lang="hu-HU" dirty="0" smtClean="0">
                <a:latin typeface="Algerian" panose="04020705040A02060702" pitchFamily="82" charset="0"/>
              </a:rPr>
              <a:t>áram elszállítása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elektromos energia az erőműtől a fogyasztóig távvezetéken jut el.</a:t>
            </a:r>
          </a:p>
          <a:p>
            <a:r>
              <a:rPr lang="hu-HU" dirty="0" smtClean="0"/>
              <a:t>Az elektromos távvezeték huzaljainak nagy az ellenállása</a:t>
            </a:r>
          </a:p>
          <a:p>
            <a:r>
              <a:rPr lang="hu-HU" dirty="0" smtClean="0"/>
              <a:t>Ha a rajta folyó áram erőssége nagy akkor nagy a </a:t>
            </a:r>
            <a:r>
              <a:rPr lang="hu-HU" dirty="0" err="1" smtClean="0"/>
              <a:t>hőveszteség</a:t>
            </a:r>
            <a:r>
              <a:rPr lang="hu-HU" dirty="0" smtClean="0"/>
              <a:t> is</a:t>
            </a:r>
          </a:p>
          <a:p>
            <a:r>
              <a:rPr lang="hu-HU" dirty="0" smtClean="0"/>
              <a:t>Ezt úgy csökkenthetjük ha az áram erősséget is csökkentjük.(Transzformátor segítségével)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979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93" y="1313954"/>
            <a:ext cx="4481848" cy="793122"/>
          </a:xfrm>
        </p:spPr>
        <p:txBody>
          <a:bodyPr>
            <a:noAutofit/>
          </a:bodyPr>
          <a:lstStyle/>
          <a:p>
            <a:r>
              <a:rPr lang="hu-HU" sz="4400" dirty="0" smtClean="0">
                <a:latin typeface="Algerian" panose="04020705040A02060702" pitchFamily="82" charset="0"/>
              </a:rPr>
              <a:t>Távvezetékek</a:t>
            </a:r>
            <a:endParaRPr lang="hu-HU" sz="4400" dirty="0">
              <a:latin typeface="Algerian" panose="04020705040A02060702" pitchFamily="82" charset="0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026" name="Picture 2" descr="Képtalálatok a következőre: távvezeték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817" y="2344683"/>
            <a:ext cx="5316935" cy="3605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781878" y="2941983"/>
            <a:ext cx="4545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 Ilyen távvezetékeket használnak a rádióvevők illetve rádióadók </a:t>
            </a:r>
            <a:r>
              <a:rPr lang="hu-HU" dirty="0" smtClean="0"/>
              <a:t>antennával</a:t>
            </a:r>
            <a:r>
              <a:rPr lang="hu-HU" dirty="0"/>
              <a:t> való összekötésére, a kábeltévé jelének szétosztására, valamint más jelátviteli célokra is. Rádiófrekvenciás távvezeték például a koaxiális kábel.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8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9373" y="4246356"/>
            <a:ext cx="10561418" cy="1468800"/>
          </a:xfrm>
        </p:spPr>
        <p:txBody>
          <a:bodyPr/>
          <a:lstStyle/>
          <a:p>
            <a:pPr algn="l"/>
            <a:r>
              <a:rPr lang="hu-HU" sz="2400" b="0" dirty="0" smtClean="0"/>
              <a:t/>
            </a:r>
            <a:br>
              <a:rPr lang="hu-HU" sz="2400" b="0" dirty="0" smtClean="0"/>
            </a:br>
            <a:r>
              <a:rPr lang="hu-HU" sz="2400" b="0" dirty="0"/>
              <a:t/>
            </a:r>
            <a:br>
              <a:rPr lang="hu-HU" sz="2400" b="0" dirty="0"/>
            </a:br>
            <a:r>
              <a:rPr lang="hu-HU" sz="2400" b="0" dirty="0" smtClean="0"/>
              <a:t/>
            </a:r>
            <a:br>
              <a:rPr lang="hu-HU" sz="2400" b="0" dirty="0" smtClean="0"/>
            </a:br>
            <a:r>
              <a:rPr lang="hu-HU" sz="2400" b="0" dirty="0"/>
              <a:t/>
            </a:r>
            <a:br>
              <a:rPr lang="hu-HU" sz="2400" b="0" dirty="0"/>
            </a:br>
            <a:r>
              <a:rPr lang="hu-HU" sz="2400" b="0" dirty="0" smtClean="0"/>
              <a:t/>
            </a:r>
            <a:br>
              <a:rPr lang="hu-HU" sz="2400" b="0" dirty="0" smtClean="0"/>
            </a:br>
            <a:r>
              <a:rPr lang="hu-HU" sz="2400" b="0" dirty="0"/>
              <a:t/>
            </a:r>
            <a:br>
              <a:rPr lang="hu-HU" sz="2400" b="0" dirty="0"/>
            </a:br>
            <a:r>
              <a:rPr lang="hu-HU" sz="2800" b="0" dirty="0" smtClean="0"/>
              <a:t>Különböző </a:t>
            </a:r>
            <a:r>
              <a:rPr lang="hu-HU" sz="2800" b="0" dirty="0"/>
              <a:t>ellenállású huzalokat sorba kapcsolva azt tapasztaljuk, hogy a nagyobb ellenállású huzal jobban felmelegszik. Ezért az elektromos melegítő eszközökbe fűtőszálként nagy ellenállású huzalt építenek be.</a:t>
            </a:r>
            <a:br>
              <a:rPr lang="hu-HU" sz="2800" b="0" dirty="0"/>
            </a:br>
            <a:r>
              <a:rPr lang="hu-HU" sz="2800" b="0" dirty="0"/>
              <a:t>Ezt az ellenálláshuzalt legtöbbször porcelángyöngyökkel szigetelik el a berendezés többi fém részétől. Ilyen felépítésű az elektromos főzőlap, a villanyvasaló, a forrasztópáka, az elektromos kávéfőző, </a:t>
            </a:r>
            <a:r>
              <a:rPr lang="hu-HU" sz="2800" b="0" dirty="0" smtClean="0"/>
              <a:t>a villanybojler</a:t>
            </a:r>
            <a:r>
              <a:rPr lang="hu-HU" sz="2800" b="0" dirty="0"/>
              <a:t>, a kenyérpirító stb. melegítő része. </a:t>
            </a:r>
            <a:br>
              <a:rPr lang="hu-HU" sz="2800" b="0" dirty="0"/>
            </a:b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696499" y="451627"/>
            <a:ext cx="5790678" cy="333985"/>
          </a:xfrm>
        </p:spPr>
        <p:txBody>
          <a:bodyPr/>
          <a:lstStyle/>
          <a:p>
            <a:r>
              <a:rPr lang="hu-HU" sz="5400" dirty="0" smtClean="0"/>
              <a:t>Alkalmazása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4653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Készítette:Kemecsei Balázs</a:t>
            </a:r>
            <a:br>
              <a:rPr lang="hu-HU" dirty="0" smtClean="0"/>
            </a:br>
            <a:r>
              <a:rPr lang="hu-HU" dirty="0" smtClean="0"/>
              <a:t>2020.03.23.</a:t>
            </a:r>
            <a:br>
              <a:rPr lang="hu-HU" dirty="0" smtClean="0"/>
            </a:br>
            <a:r>
              <a:rPr lang="hu-HU" dirty="0" smtClean="0"/>
              <a:t>Források:</a:t>
            </a:r>
            <a:r>
              <a:rPr lang="hu-HU" dirty="0" err="1" smtClean="0"/>
              <a:t>Wikipédia</a:t>
            </a:r>
            <a:r>
              <a:rPr lang="hu-HU" dirty="0" smtClean="0"/>
              <a:t>,TK/71 oldal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61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gyezhető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Jegyezhető</Template>
  <TotalTime>143</TotalTime>
  <Words>91</Words>
  <Application>Microsoft Office PowerPoint</Application>
  <PresentationFormat>Szélesvásznú</PresentationFormat>
  <Paragraphs>16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Algerian</vt:lpstr>
      <vt:lpstr>Andalus</vt:lpstr>
      <vt:lpstr>Arial</vt:lpstr>
      <vt:lpstr>Century Gothic</vt:lpstr>
      <vt:lpstr>Wingdings 2</vt:lpstr>
      <vt:lpstr>Jegyezhető</vt:lpstr>
      <vt:lpstr>Az elektromos távvezetékrendszer és a váltakozó áram hatásai</vt:lpstr>
      <vt:lpstr>A váltakozó áram előállítása </vt:lpstr>
      <vt:lpstr>PowerPoint bemutató</vt:lpstr>
      <vt:lpstr>A váltakozó áram elszállítása</vt:lpstr>
      <vt:lpstr>Távvezetékek</vt:lpstr>
      <vt:lpstr>      Különböző ellenállású huzalokat sorba kapcsolva azt tapasztaljuk, hogy a nagyobb ellenállású huzal jobban felmelegszik. Ezért az elektromos melegítő eszközökbe fűtőszálként nagy ellenállású huzalt építenek be. Ezt az ellenálláshuzalt legtöbbször porcelángyöngyökkel szigetelik el a berendezés többi fém részétől. Ilyen felépítésű az elektromos főzőlap, a villanyvasaló, a forrasztópáka, az elektromos kávéfőző, a villanybojler, a kenyérpirító stb. melegítő része.  </vt:lpstr>
      <vt:lpstr>Köszönöm a figyelmet!  Készítette:Kemecsei Balázs 2020.03.23. Források:Wikipédia,TK/71 oldal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elektromos távvezeteékrendszer és a váltakozó áram hatásai</dc:title>
  <dc:creator>Gábor</dc:creator>
  <cp:lastModifiedBy>Gábor</cp:lastModifiedBy>
  <cp:revision>9</cp:revision>
  <dcterms:created xsi:type="dcterms:W3CDTF">2020-03-23T08:42:34Z</dcterms:created>
  <dcterms:modified xsi:type="dcterms:W3CDTF">2020-03-23T11:06:21Z</dcterms:modified>
</cp:coreProperties>
</file>