
<file path=[Content_Types].xml><?xml version="1.0" encoding="utf-8"?>
<Types xmlns="http://schemas.openxmlformats.org/package/2006/content-types">
  <Default Extension="bmp" ContentType="image/bmp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erdei fülesbagoly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2100" y="4682063"/>
            <a:ext cx="9070848" cy="457200"/>
          </a:xfrm>
        </p:spPr>
        <p:txBody>
          <a:bodyPr>
            <a:noAutofit/>
          </a:bodyPr>
          <a:lstStyle/>
          <a:p>
            <a:r>
              <a:rPr lang="hu-HU" sz="2800" dirty="0" smtClean="0"/>
              <a:t>2020 év madara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092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erdei fülesbagoly jellemzése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Hossza 31-37cm.</a:t>
            </a:r>
          </a:p>
          <a:p>
            <a:r>
              <a:rPr lang="hu-HU" sz="2400" dirty="0" smtClean="0"/>
              <a:t>Testtömege 220-370 gramm.</a:t>
            </a:r>
          </a:p>
          <a:p>
            <a:r>
              <a:rPr lang="hu-HU" sz="2400" dirty="0" smtClean="0"/>
              <a:t>Szárnyfesztávolsága </a:t>
            </a:r>
            <a:r>
              <a:rPr lang="hu-HU" sz="2400" dirty="0"/>
              <a:t>86-98 </a:t>
            </a:r>
            <a:r>
              <a:rPr lang="hu-HU" sz="2400" dirty="0" smtClean="0"/>
              <a:t>cm.</a:t>
            </a:r>
          </a:p>
          <a:p>
            <a:r>
              <a:rPr lang="hu-HU" sz="2400" dirty="0" smtClean="0"/>
              <a:t>Szürkés</a:t>
            </a:r>
            <a:r>
              <a:rPr lang="hu-HU" sz="2400" dirty="0"/>
              <a:t>, barnás </a:t>
            </a:r>
            <a:r>
              <a:rPr lang="hu-HU" sz="2400" dirty="0" smtClean="0"/>
              <a:t>tollazatú.</a:t>
            </a:r>
          </a:p>
          <a:p>
            <a:r>
              <a:rPr lang="hu-HU" sz="2400" dirty="0" smtClean="0"/>
              <a:t>Hosszú tollfülei vannak.</a:t>
            </a:r>
          </a:p>
          <a:p>
            <a:r>
              <a:rPr lang="hu-HU" sz="2400" dirty="0" smtClean="0"/>
              <a:t>Szeme narancsvörös.</a:t>
            </a:r>
          </a:p>
          <a:p>
            <a:r>
              <a:rPr lang="hu-HU" sz="2400" dirty="0" smtClean="0"/>
              <a:t>A hím kicsit kisebb, mint a tojó.</a:t>
            </a:r>
          </a:p>
          <a:p>
            <a:r>
              <a:rPr lang="hu-HU" sz="2400" dirty="0" smtClean="0"/>
              <a:t>Halk madár.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348810"/>
            <a:ext cx="4504426" cy="25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Elterjedése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Európában</a:t>
            </a:r>
            <a:r>
              <a:rPr lang="hu-HU" sz="2400" dirty="0"/>
              <a:t>, Ázsiában, Észak-Amerikában és Afrika északnyugati részén </a:t>
            </a:r>
            <a:r>
              <a:rPr lang="hu-HU" sz="2400" dirty="0" smtClean="0"/>
              <a:t>költ.</a:t>
            </a:r>
          </a:p>
          <a:p>
            <a:r>
              <a:rPr lang="hu-HU" sz="2400" dirty="0" smtClean="0"/>
              <a:t>Magyarországon erdőkben, ligetekben él. Lakott területeken is megtalálható.</a:t>
            </a:r>
          </a:p>
          <a:p>
            <a:r>
              <a:rPr lang="hu-HU" sz="2400" dirty="0" smtClean="0"/>
              <a:t>A leggyakrabban előforduló bagolyfajta hazánkban.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4" y="4342922"/>
            <a:ext cx="3556959" cy="19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Fészkelés, szaporodás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épít fészket. Elhagyott gallyfészkeket foglal el.</a:t>
            </a:r>
          </a:p>
          <a:p>
            <a:r>
              <a:rPr lang="hu-HU" dirty="0" smtClean="0"/>
              <a:t>Néha </a:t>
            </a:r>
            <a:r>
              <a:rPr lang="hu-HU" dirty="0" err="1" smtClean="0"/>
              <a:t>faodvakban</a:t>
            </a:r>
            <a:r>
              <a:rPr lang="hu-HU" dirty="0" smtClean="0"/>
              <a:t> telepszik meg.</a:t>
            </a:r>
          </a:p>
          <a:p>
            <a:r>
              <a:rPr lang="hu-HU" dirty="0" smtClean="0"/>
              <a:t>Évente egyszer költ.</a:t>
            </a:r>
          </a:p>
          <a:p>
            <a:r>
              <a:rPr lang="hu-HU" dirty="0" smtClean="0"/>
              <a:t>Március-áprilisban rak tojást.</a:t>
            </a:r>
          </a:p>
          <a:p>
            <a:r>
              <a:rPr lang="hu-HU" dirty="0" smtClean="0"/>
              <a:t>5-6 tojást rak.</a:t>
            </a:r>
          </a:p>
          <a:p>
            <a:r>
              <a:rPr lang="hu-HU" dirty="0" smtClean="0"/>
              <a:t>A tojó kotlik, a  hím hordja a táplálékot.</a:t>
            </a:r>
          </a:p>
          <a:p>
            <a:r>
              <a:rPr lang="hu-HU" dirty="0" smtClean="0"/>
              <a:t>25-30 nap múlva kelnek ki a fiókák, vakon.</a:t>
            </a:r>
          </a:p>
          <a:p>
            <a:r>
              <a:rPr lang="hu-HU" dirty="0" smtClean="0"/>
              <a:t>2-3 hetesen hagyják el a fészket a pehelytollas fiókák.</a:t>
            </a:r>
          </a:p>
          <a:p>
            <a:r>
              <a:rPr lang="hu-HU" dirty="0" smtClean="0"/>
              <a:t>Nem költözőmadár.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3" y="1783942"/>
            <a:ext cx="3177865" cy="21121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78" y="4221918"/>
            <a:ext cx="2543101" cy="19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áplálkozás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z="2400" dirty="0" smtClean="0"/>
              <a:t>Rágcsálókat eszik főleg.     (pocok, egér)</a:t>
            </a:r>
          </a:p>
          <a:p>
            <a:r>
              <a:rPr lang="hu-HU" sz="2400" dirty="0" smtClean="0"/>
              <a:t>Énekesmadarakat is elejt, főleg havas és hideg időszakban.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392627"/>
            <a:ext cx="4754562" cy="3169708"/>
          </a:xfrm>
        </p:spPr>
      </p:pic>
    </p:spTree>
    <p:extLst>
      <p:ext uri="{BB962C8B-B14F-4D97-AF65-F5344CB8AC3E}">
        <p14:creationId xmlns:p14="http://schemas.microsoft.com/office/powerpoint/2010/main" val="11771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Védelme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3" y="2418429"/>
            <a:ext cx="4684776" cy="311810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/>
              <a:t>Vadászok jelentenek veszélyt a számára.</a:t>
            </a:r>
          </a:p>
          <a:p>
            <a:r>
              <a:rPr lang="hu-HU" sz="2400" dirty="0" smtClean="0"/>
              <a:t>Elektromos vezetékek okozzák még a pusztulásukat, vagy</a:t>
            </a:r>
          </a:p>
          <a:p>
            <a:r>
              <a:rPr lang="hu-HU" sz="2400" dirty="0" smtClean="0"/>
              <a:t>Autók általi gázolások.</a:t>
            </a:r>
          </a:p>
          <a:p>
            <a:r>
              <a:rPr lang="hu-HU" sz="2400" dirty="0" smtClean="0"/>
              <a:t>Magyarországon védett madár.</a:t>
            </a:r>
          </a:p>
          <a:p>
            <a:r>
              <a:rPr lang="hu-HU" sz="2400" dirty="0" smtClean="0"/>
              <a:t>Eszmei értéke 50 000.-Ft.</a:t>
            </a:r>
          </a:p>
          <a:p>
            <a:r>
              <a:rPr lang="hu-HU" sz="2400" dirty="0" smtClean="0"/>
              <a:t>2020-ban az év madarának választották.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114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Kuska Adél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34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382</TotalTime>
  <Words>197</Words>
  <Application>Microsoft Office PowerPoint</Application>
  <PresentationFormat>Egyéni</PresentationFormat>
  <Paragraphs>41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Szappan</vt:lpstr>
      <vt:lpstr>Az erdei fülesbagoly</vt:lpstr>
      <vt:lpstr>Az erdei fülesbagoly jellemzése</vt:lpstr>
      <vt:lpstr>Elterjedése</vt:lpstr>
      <vt:lpstr>Fészkelés, szaporodás</vt:lpstr>
      <vt:lpstr>Táplálkozás</vt:lpstr>
      <vt:lpstr>Védelme</vt:lpstr>
      <vt:lpstr>Vége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erdei fülesbagoly</dc:title>
  <dc:creator>Kuska László</dc:creator>
  <cp:lastModifiedBy>Pandiaa</cp:lastModifiedBy>
  <cp:revision>9</cp:revision>
  <dcterms:created xsi:type="dcterms:W3CDTF">2020-04-02T09:05:23Z</dcterms:created>
  <dcterms:modified xsi:type="dcterms:W3CDTF">2020-04-22T17:24:01Z</dcterms:modified>
</cp:coreProperties>
</file>