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1A9F1C-2AA0-46E9-AE48-A10582F074D8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88DB07-D378-47C7-96F0-0110A3C8DAD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666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9F1C-2AA0-46E9-AE48-A10582F074D8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DB07-D378-47C7-96F0-0110A3C8DA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4555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9F1C-2AA0-46E9-AE48-A10582F074D8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DB07-D378-47C7-96F0-0110A3C8DA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2758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9F1C-2AA0-46E9-AE48-A10582F074D8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DB07-D378-47C7-96F0-0110A3C8DA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0308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9F1C-2AA0-46E9-AE48-A10582F074D8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DB07-D378-47C7-96F0-0110A3C8DAD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154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9F1C-2AA0-46E9-AE48-A10582F074D8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DB07-D378-47C7-96F0-0110A3C8DA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14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9F1C-2AA0-46E9-AE48-A10582F074D8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DB07-D378-47C7-96F0-0110A3C8DA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0327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9F1C-2AA0-46E9-AE48-A10582F074D8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DB07-D378-47C7-96F0-0110A3C8DA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539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9F1C-2AA0-46E9-AE48-A10582F074D8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DB07-D378-47C7-96F0-0110A3C8DA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4944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9F1C-2AA0-46E9-AE48-A10582F074D8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DB07-D378-47C7-96F0-0110A3C8DA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5105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9F1C-2AA0-46E9-AE48-A10582F074D8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DB07-D378-47C7-96F0-0110A3C8DA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1194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31A9F1C-2AA0-46E9-AE48-A10582F074D8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088DB07-D378-47C7-96F0-0110A3C8DA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3323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7731" y="521869"/>
            <a:ext cx="10572000" cy="2971051"/>
          </a:xfrm>
        </p:spPr>
        <p:txBody>
          <a:bodyPr/>
          <a:lstStyle/>
          <a:p>
            <a:r>
              <a:rPr lang="hu-HU" dirty="0" smtClean="0"/>
              <a:t>Füvészkert makett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23729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038600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hu-HU" dirty="0" smtClean="0"/>
              <a:t>   fa , amin bemásztak                                             várrom                                  üvegház                       </a:t>
            </a:r>
          </a:p>
          <a:p>
            <a:pPr marL="45720" indent="0">
              <a:buNone/>
            </a:pPr>
            <a:r>
              <a:rPr lang="hu-HU" dirty="0" smtClean="0"/>
              <a:t>   Csónakosék</a:t>
            </a:r>
            <a:endParaRPr lang="hu-HU" dirty="0"/>
          </a:p>
          <a:p>
            <a:pPr marL="45720" indent="0">
              <a:buNone/>
            </a:pPr>
            <a:endParaRPr lang="hu-HU" dirty="0" smtClean="0"/>
          </a:p>
          <a:p>
            <a:pPr marL="45720" indent="0">
              <a:buNone/>
            </a:pPr>
            <a:endParaRPr lang="hu-HU" dirty="0"/>
          </a:p>
          <a:p>
            <a:pPr marL="45720" indent="0">
              <a:buNone/>
            </a:pPr>
            <a:endParaRPr lang="hu-HU" dirty="0" smtClean="0"/>
          </a:p>
          <a:p>
            <a:pPr marL="45720" indent="0">
              <a:buNone/>
            </a:pPr>
            <a:endParaRPr lang="hu-HU" dirty="0"/>
          </a:p>
          <a:p>
            <a:pPr marL="45720" indent="0">
              <a:buNone/>
            </a:pPr>
            <a:endParaRPr lang="hu-HU" dirty="0" smtClean="0"/>
          </a:p>
          <a:p>
            <a:pPr marL="45720" indent="0">
              <a:buNone/>
            </a:pPr>
            <a:r>
              <a:rPr lang="hu-HU" dirty="0" smtClean="0"/>
              <a:t>bejárat</a:t>
            </a:r>
            <a:endParaRPr lang="hu-HU" dirty="0"/>
          </a:p>
          <a:p>
            <a:pPr marL="45720" indent="0">
              <a:buNone/>
            </a:pPr>
            <a:r>
              <a:rPr lang="hu-HU" dirty="0" smtClean="0"/>
              <a:t>                                                                 fahíd                             sziget 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388" y="2298878"/>
            <a:ext cx="4241442" cy="3181081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10483403" y="-360608"/>
            <a:ext cx="914400" cy="914400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7650051" y="2253803"/>
            <a:ext cx="1352281" cy="1313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5215944" y="2253803"/>
            <a:ext cx="1171977" cy="9401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2923504" y="2253803"/>
            <a:ext cx="1043189" cy="9401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2112135" y="4945487"/>
            <a:ext cx="1854558" cy="3219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5215944" y="4224270"/>
            <a:ext cx="864816" cy="1255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 flipV="1">
            <a:off x="6490952" y="4520485"/>
            <a:ext cx="708338" cy="959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9109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9095" y="609600"/>
            <a:ext cx="7542939" cy="5657205"/>
          </a:xfrm>
        </p:spPr>
      </p:pic>
    </p:spTree>
    <p:extLst>
      <p:ext uri="{BB962C8B-B14F-4D97-AF65-F5344CB8AC3E}">
        <p14:creationId xmlns:p14="http://schemas.microsoft.com/office/powerpoint/2010/main" xmlns="" val="36185112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Várrom:</a:t>
            </a:r>
            <a:endParaRPr lang="hu-HU" u="sng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931" y="2057400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xmlns="" val="2555792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Üvegház:</a:t>
            </a:r>
            <a:endParaRPr lang="hu-HU" u="sng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931" y="2057400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xmlns="" val="2623909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Üvegház:</a:t>
            </a:r>
            <a:endParaRPr lang="hu-HU" u="sng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hu-HU" dirty="0" smtClean="0"/>
          </a:p>
          <a:p>
            <a:pPr marL="45720" indent="0">
              <a:buNone/>
            </a:pPr>
            <a:r>
              <a:rPr lang="hu-HU" dirty="0"/>
              <a:t>j</a:t>
            </a:r>
            <a:r>
              <a:rPr lang="hu-HU" dirty="0" smtClean="0"/>
              <a:t>obbszárny                                                                                                                            balszárny         </a:t>
            </a:r>
          </a:p>
          <a:p>
            <a:pPr marL="45720" indent="0">
              <a:buNone/>
            </a:pPr>
            <a:endParaRPr lang="hu-HU" dirty="0"/>
          </a:p>
          <a:p>
            <a:pPr marL="45720" indent="0">
              <a:buNone/>
            </a:pPr>
            <a:endParaRPr lang="hu-HU" dirty="0" smtClean="0"/>
          </a:p>
          <a:p>
            <a:pPr marL="45720" indent="0">
              <a:buNone/>
            </a:pPr>
            <a:endParaRPr lang="hu-HU" dirty="0"/>
          </a:p>
          <a:p>
            <a:pPr marL="45720" indent="0">
              <a:buNone/>
            </a:pPr>
            <a:endParaRPr lang="hu-HU" dirty="0" smtClean="0"/>
          </a:p>
          <a:p>
            <a:pPr marL="45720" indent="0">
              <a:buNone/>
            </a:pPr>
            <a:endParaRPr lang="hu-HU" dirty="0"/>
          </a:p>
          <a:p>
            <a:pPr marL="45720" indent="0">
              <a:buNone/>
            </a:pPr>
            <a:r>
              <a:rPr lang="hu-HU" dirty="0" smtClean="0"/>
              <a:t>                                                        az aranyhalastó amiben elbújt </a:t>
            </a:r>
            <a:r>
              <a:rPr lang="hu-HU" dirty="0" err="1" smtClean="0"/>
              <a:t>Nemecsek</a:t>
            </a:r>
            <a:endParaRPr 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7853" y="1506827"/>
            <a:ext cx="4799526" cy="3599645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>
            <a:off x="2653048" y="2743200"/>
            <a:ext cx="1584101" cy="167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7598535" y="2756079"/>
            <a:ext cx="1687133" cy="107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 flipV="1">
            <a:off x="6181859" y="3078051"/>
            <a:ext cx="51516" cy="2266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9288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Sziget: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pPr marL="45720" indent="0">
              <a:buNone/>
            </a:pPr>
            <a:r>
              <a:rPr lang="hu-HU" dirty="0" smtClean="0"/>
              <a:t>Fahíd                                                                                             csónak amivel beszöktek </a:t>
            </a:r>
            <a:r>
              <a:rPr lang="hu-HU" dirty="0" err="1" smtClean="0"/>
              <a:t>Bokáék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45720" indent="0">
              <a:buNone/>
            </a:pPr>
            <a:endParaRPr lang="hu-HU" dirty="0"/>
          </a:p>
          <a:p>
            <a:pPr marL="45720" indent="0">
              <a:buNone/>
            </a:pPr>
            <a:endParaRPr lang="hu-HU" dirty="0" smtClean="0"/>
          </a:p>
          <a:p>
            <a:pPr marL="45720" indent="0">
              <a:buNone/>
            </a:pPr>
            <a:endParaRPr lang="hu-HU" dirty="0"/>
          </a:p>
          <a:p>
            <a:pPr marL="45720" indent="0">
              <a:buNone/>
            </a:pPr>
            <a:r>
              <a:rPr lang="hu-HU" smtClean="0"/>
              <a:t>                                                                                                                      tisztás, közepén </a:t>
            </a:r>
            <a:r>
              <a:rPr lang="hu-HU" dirty="0" smtClean="0"/>
              <a:t>egy kővel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0189" y="2442693"/>
            <a:ext cx="4357352" cy="3268014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1944710" y="2704563"/>
            <a:ext cx="2395470" cy="1479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4788865" y="2704563"/>
            <a:ext cx="2281636" cy="450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 flipV="1">
            <a:off x="5666704" y="3734873"/>
            <a:ext cx="2073499" cy="1828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9886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628923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ázis">
  <a:themeElements>
    <a:clrScheme name="Báz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áz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áz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Bázis</Template>
  <TotalTime>48</TotalTime>
  <Words>46</Words>
  <Application>Microsoft Office PowerPoint</Application>
  <PresentationFormat>Egyéni</PresentationFormat>
  <Paragraphs>31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Bázis</vt:lpstr>
      <vt:lpstr>Füvészkert makett</vt:lpstr>
      <vt:lpstr>2. dia</vt:lpstr>
      <vt:lpstr>3. dia</vt:lpstr>
      <vt:lpstr>Várrom:</vt:lpstr>
      <vt:lpstr>Üvegház:</vt:lpstr>
      <vt:lpstr>Üvegház:</vt:lpstr>
      <vt:lpstr>Sziget: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Füvészkert makett</dc:title>
  <dc:creator>István Subert</dc:creator>
  <cp:lastModifiedBy>Andris</cp:lastModifiedBy>
  <cp:revision>6</cp:revision>
  <dcterms:created xsi:type="dcterms:W3CDTF">2020-04-26T16:20:26Z</dcterms:created>
  <dcterms:modified xsi:type="dcterms:W3CDTF">2020-05-16T06:14:05Z</dcterms:modified>
</cp:coreProperties>
</file>