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6495E-0AA3-4F23-AED7-9C5432C97113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56E5B-839A-4084-80E6-3312B2194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43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0E72-889D-438B-A50D-EC6217A8ED07}" type="datetimeFigureOut">
              <a:rPr lang="hu-HU" smtClean="0"/>
              <a:pPr/>
              <a:t>2020.04.22.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8A6D-55AE-4A45-BF55-66A8922CB92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zipatika.com/eletmod/termeszetes_gyogymodok/cikkek/mire_jo_a_harsfavirag/2017053012343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emina.hu/recept/harsfavirag_szorp_recept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hu-HU" dirty="0" smtClean="0"/>
              <a:t>Sipos Márk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/>
          <a:lstStyle/>
          <a:p>
            <a:r>
              <a:rPr lang="hu-HU" b="1" dirty="0" smtClean="0"/>
              <a:t>A hárs felhasználási lehetőségei</a:t>
            </a:r>
            <a:endParaRPr lang="hu-HU" b="1" dirty="0"/>
          </a:p>
        </p:txBody>
      </p:sp>
      <p:pic>
        <p:nvPicPr>
          <p:cNvPr id="5" name="Kép 4" descr="harsfavir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852936"/>
            <a:ext cx="6245483" cy="3493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dirty="0" smtClean="0"/>
              <a:t>A hársfavirág nagy mennyiségben tartalmaz </a:t>
            </a:r>
            <a:r>
              <a:rPr lang="hu-HU" dirty="0" err="1" smtClean="0"/>
              <a:t>flavonoidokat</a:t>
            </a:r>
            <a:r>
              <a:rPr lang="hu-HU" dirty="0" smtClean="0"/>
              <a:t> és illóolajat.</a:t>
            </a:r>
          </a:p>
          <a:p>
            <a:pPr lvl="0"/>
            <a:r>
              <a:rPr lang="hu-HU" dirty="0" smtClean="0"/>
              <a:t>A flavonoidok antibakteriális hatásúak, a virág kiválóan alkalmas a meghűléses betegségek kezelésére: </a:t>
            </a:r>
            <a:r>
              <a:rPr lang="hu-HU" b="1" dirty="0" smtClean="0"/>
              <a:t>köhögéscsillapítóként, izzasztóként, görcsoldóként, nyákoldóként funkcionál, és enyhíti a hörghurutos panaszokat. </a:t>
            </a:r>
            <a:endParaRPr lang="hu-HU" dirty="0" smtClean="0"/>
          </a:p>
          <a:p>
            <a:r>
              <a:rPr lang="hu-HU" dirty="0" smtClean="0"/>
              <a:t>A népi gyógyászatban vértisztító és idegerősítő hatása miatt alkalmazták, de a vizelethajó és a gyomorerősítő teáknak is egyik fontos összetevője volt. </a:t>
            </a:r>
          </a:p>
          <a:p>
            <a:r>
              <a:rPr lang="hu-HU" dirty="0" smtClean="0"/>
              <a:t>A hársfavirágból tea és fürdővízbe önthető főzet is készíthető. Utóbbit bőr- és hajápolásra szokták használni.</a:t>
            </a:r>
          </a:p>
          <a:p>
            <a:pPr>
              <a:buNone/>
            </a:pPr>
            <a:r>
              <a:rPr lang="hu-HU" dirty="0" smtClean="0"/>
              <a:t>(</a:t>
            </a:r>
            <a:r>
              <a:rPr lang="hu-HU" u="sng" dirty="0" smtClean="0">
                <a:hlinkClick r:id="rId2"/>
              </a:rPr>
              <a:t>https://www.hazipatika.com/eletmod/termeszetes_gyogymodok/cikkek/mire_jo_a_harsfavirag/20170530123433</a:t>
            </a:r>
            <a:r>
              <a:rPr lang="hu-HU" u="sng" dirty="0" smtClean="0"/>
              <a:t>)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404664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/>
              <a:t>A hárs kedvező hatásai:</a:t>
            </a:r>
            <a:endParaRPr lang="hu-H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620689"/>
            <a:ext cx="74888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 kis- és nagylevelű hársfa virágait a teljes virágzáskor gyűjtik, árnyékos helyen szárítják. Forrázata gyógyhatású, de élvezeti teaként is kedvelt.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Harsfa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4804125" cy="358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Késztermékek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Gyógyhatású cukorka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Méz</a:t>
            </a:r>
            <a:endParaRPr lang="hu-HU" dirty="0"/>
          </a:p>
        </p:txBody>
      </p:sp>
      <p:pic>
        <p:nvPicPr>
          <p:cNvPr id="10" name="Tartalom helye 9" descr="harsmez-1-15742463314593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35793"/>
            <a:ext cx="4041775" cy="2829452"/>
          </a:xfrm>
        </p:spPr>
      </p:pic>
      <p:pic>
        <p:nvPicPr>
          <p:cNvPr id="12" name="Tartalom helye 11" descr="dr torok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529" y="2594783"/>
            <a:ext cx="2793376" cy="3531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332657"/>
            <a:ext cx="63367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Hársfavirágszörp</a:t>
            </a:r>
          </a:p>
          <a:p>
            <a:endParaRPr lang="hu-HU" sz="1600" dirty="0" smtClean="0"/>
          </a:p>
          <a:p>
            <a:r>
              <a:rPr lang="hu-HU" sz="1600" dirty="0" smtClean="0"/>
              <a:t>Hozzávalók:</a:t>
            </a:r>
          </a:p>
          <a:p>
            <a:r>
              <a:rPr lang="hu-HU" sz="1600" dirty="0" smtClean="0"/>
              <a:t>5-6 marék hársfavirág</a:t>
            </a:r>
          </a:p>
          <a:p>
            <a:r>
              <a:rPr lang="hu-HU" sz="1600" dirty="0" smtClean="0"/>
              <a:t>2 citrom</a:t>
            </a:r>
          </a:p>
          <a:p>
            <a:r>
              <a:rPr lang="hu-HU" sz="1600" dirty="0" smtClean="0"/>
              <a:t>2,5 kg cukor</a:t>
            </a:r>
          </a:p>
          <a:p>
            <a:r>
              <a:rPr lang="hu-HU" sz="1600" dirty="0" smtClean="0"/>
              <a:t>5 liter víz</a:t>
            </a:r>
          </a:p>
          <a:p>
            <a:r>
              <a:rPr lang="hu-HU" sz="1600" dirty="0" smtClean="0"/>
              <a:t>1 késhegynyi </a:t>
            </a:r>
            <a:r>
              <a:rPr lang="hu-HU" sz="1600" dirty="0" err="1" smtClean="0"/>
              <a:t>nátrium-benzoát</a:t>
            </a:r>
            <a:endParaRPr lang="hu-HU" sz="1600" dirty="0" smtClean="0"/>
          </a:p>
          <a:p>
            <a:r>
              <a:rPr lang="hu-HU" sz="1600" dirty="0" smtClean="0"/>
              <a:t>1 késhegynyi citromsav</a:t>
            </a:r>
          </a:p>
          <a:p>
            <a:endParaRPr lang="hu-HU" sz="1600" dirty="0" smtClean="0"/>
          </a:p>
          <a:p>
            <a:r>
              <a:rPr lang="hu-HU" sz="1600" b="1" dirty="0" smtClean="0"/>
              <a:t>Elkészítés ideje:</a:t>
            </a:r>
          </a:p>
          <a:p>
            <a:r>
              <a:rPr lang="hu-HU" sz="1600" dirty="0" smtClean="0"/>
              <a:t>Öt nap.</a:t>
            </a:r>
          </a:p>
          <a:p>
            <a:r>
              <a:rPr lang="hu-HU" sz="1600" b="1" dirty="0" smtClean="0"/>
              <a:t>Elkészítés menete: </a:t>
            </a:r>
            <a:r>
              <a:rPr lang="hu-HU" sz="1600" dirty="0" smtClean="0"/>
              <a:t>A virágokat úgy gyűjtsd össze, hogy figyeld, nincsenek-e bennük olyan élőlények, amiket mérsékelt élvezettel tudnál csak fogyasztani. Ha beszerezted a főzéshez szükséges terményeket, mosd át őket a biztonság kedvéért, majd egy jó nagy üvegben helyezd el őket. A vízből és a cukorból főzz szirupot, ehhez lassú tűzön melegítsd a vizet, add hozzá a cukrot, és addig kevergesd, amíg teljesen fel nem oldódik a cukor. Ha ez megvan, vedd le a tűzről. A citromokat tisztítsd meg, darabold fel, majd tedd a virágok mellé az üvegbe, a citromsav társaságában, aztán öntsd fel ezt az egészet a sziruppal. Takard le valamivel az üveget, tedd hűvös, árnyékos helyre, minden nap keverd át, és nagyjából az ötödik alkalom után már jó is lesz. Ekkor adagold kisebb üvegekbe, tartósítsd </a:t>
            </a:r>
            <a:r>
              <a:rPr lang="hu-HU" sz="1600" dirty="0" err="1" smtClean="0"/>
              <a:t>nátrium-benzoáttal</a:t>
            </a:r>
            <a:r>
              <a:rPr lang="hu-HU" sz="1600" dirty="0" smtClean="0"/>
              <a:t>, és élvezzétek az ízét bármikor.</a:t>
            </a:r>
          </a:p>
          <a:p>
            <a:r>
              <a:rPr lang="hu-HU" sz="1600" dirty="0" smtClean="0">
                <a:hlinkClick r:id="rId2"/>
              </a:rPr>
              <a:t>(https://femina.hu/recept/harsfavirag_szorp_recept/</a:t>
            </a:r>
            <a:r>
              <a:rPr lang="hu-HU" sz="1600" dirty="0" smtClean="0"/>
              <a:t>)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hárs-817061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142336" cy="497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239</Words>
  <Application>Microsoft Office PowerPoint</Application>
  <PresentationFormat>Diavetítés a képernyőre (4:3 oldalarány)</PresentationFormat>
  <Paragraphs>28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Sipos Márk</vt:lpstr>
      <vt:lpstr>PowerPoint bemutató</vt:lpstr>
      <vt:lpstr>PowerPoint bemutató</vt:lpstr>
      <vt:lpstr>Késztermékek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Sipos Liza</dc:title>
  <dc:creator>20150220</dc:creator>
  <cp:lastModifiedBy>Pandiaa</cp:lastModifiedBy>
  <cp:revision>9</cp:revision>
  <dcterms:created xsi:type="dcterms:W3CDTF">2020-04-20T11:11:35Z</dcterms:created>
  <dcterms:modified xsi:type="dcterms:W3CDTF">2020-04-22T17:19:52Z</dcterms:modified>
</cp:coreProperties>
</file>