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2020.04.15.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Holdfogyatkozás:</a:t>
            </a:r>
            <a:endParaRPr lang="hu-HU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Rajkai Dorottya 8.B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Holdfogyatkozás:</a:t>
            </a:r>
            <a:endParaRPr lang="hu-HU" b="1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 </a:t>
            </a:r>
            <a:r>
              <a:rPr lang="hu-HU" b="1" dirty="0" smtClean="0"/>
              <a:t>holdfogyatkozás</a:t>
            </a:r>
            <a:r>
              <a:rPr lang="hu-HU" dirty="0" smtClean="0"/>
              <a:t> csillagászati jelenség, amelynek során a Hold részben vagy egészen a Föld árnyékába kerül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 smtClean="0"/>
              <a:t>Akkor jön létre, ha a Föld a Nap és a Hold között van, és a Föld árnyéka vagy félárnyéka a Holdra vetődik. </a:t>
            </a:r>
            <a:endParaRPr lang="hu-HU" dirty="0"/>
          </a:p>
        </p:txBody>
      </p:sp>
      <p:pic>
        <p:nvPicPr>
          <p:cNvPr id="7" name="Tartalom helye 6" descr="400px-Lunar_eclipse_hu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3068960"/>
            <a:ext cx="4125680" cy="17431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Észrevehető: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 földről is és az űrből is mindenhonnan  látható ahonnan a Hold éppen látható.</a:t>
            </a:r>
            <a:endParaRPr lang="hu-HU" dirty="0"/>
          </a:p>
        </p:txBody>
      </p:sp>
      <p:pic>
        <p:nvPicPr>
          <p:cNvPr id="5" name="Tartalom helye 4" descr="28655675_34d7d59a783eaebe315579a36d40a055_w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3212976"/>
            <a:ext cx="4509829" cy="253576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Nagyon ritkán látott égi- jelenség:</a:t>
            </a:r>
            <a:endParaRPr lang="hu-HU" dirty="0"/>
          </a:p>
        </p:txBody>
      </p:sp>
      <p:pic>
        <p:nvPicPr>
          <p:cNvPr id="5" name="Tartalom helye 4" descr="lunar-eclipse-962803_1920-e1563172700666-1024x57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924944"/>
            <a:ext cx="6214841" cy="349584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 fogyatkozás </a:t>
            </a:r>
            <a:r>
              <a:rPr lang="hu-HU" b="1" dirty="0" smtClean="0"/>
              <a:t>típusai: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2000" dirty="0" smtClean="0"/>
              <a:t>A </a:t>
            </a:r>
            <a:r>
              <a:rPr lang="hu-HU" sz="2000" b="1" dirty="0" smtClean="0"/>
              <a:t>teljes holdfogyatkozás</a:t>
            </a:r>
            <a:r>
              <a:rPr lang="hu-HU" sz="2000" dirty="0" smtClean="0"/>
              <a:t> során a Hold teljesen a Föld árnyékába kerül</a:t>
            </a:r>
            <a:r>
              <a:rPr lang="hu-HU" sz="2000" dirty="0" smtClean="0"/>
              <a:t>.</a:t>
            </a:r>
          </a:p>
          <a:p>
            <a:r>
              <a:rPr lang="hu-HU" sz="2000" b="1" dirty="0" smtClean="0"/>
              <a:t>Részleges holdfogyatkozásról</a:t>
            </a:r>
            <a:r>
              <a:rPr lang="hu-HU" sz="2000" dirty="0" smtClean="0"/>
              <a:t> beszélünk, ha a Hold csak részben lép be a Föld árnyékának belső </a:t>
            </a:r>
            <a:r>
              <a:rPr lang="hu-HU" sz="2000" dirty="0" smtClean="0"/>
              <a:t>részébe.</a:t>
            </a:r>
          </a:p>
          <a:p>
            <a:r>
              <a:rPr lang="hu-HU" sz="2000" dirty="0" smtClean="0"/>
              <a:t>A </a:t>
            </a:r>
            <a:r>
              <a:rPr lang="hu-HU" sz="2000" b="1" dirty="0" smtClean="0"/>
              <a:t>teljes penumbrális fogyatkozás</a:t>
            </a:r>
            <a:r>
              <a:rPr lang="hu-HU" sz="2000" dirty="0" smtClean="0"/>
              <a:t> esetén a Hold a penumbrán úgy halad át, hogy a teljes felülete bekerül ebbe a félárnyékos </a:t>
            </a:r>
            <a:r>
              <a:rPr lang="hu-HU" sz="2000" dirty="0" smtClean="0"/>
              <a:t>részbe.</a:t>
            </a:r>
          </a:p>
          <a:p>
            <a:endParaRPr lang="hu-HU" dirty="0"/>
          </a:p>
        </p:txBody>
      </p:sp>
      <p:pic>
        <p:nvPicPr>
          <p:cNvPr id="5" name="Tartalom helye 4" descr="350px-Lunar_eclipse_of_2011_December_1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2348880"/>
            <a:ext cx="3896884" cy="263874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 </a:t>
            </a:r>
            <a:r>
              <a:rPr lang="hu-HU" b="1" dirty="0" smtClean="0"/>
              <a:t>teljes holdfogyatkozás</a:t>
            </a:r>
            <a:r>
              <a:rPr lang="hu-HU" dirty="0" smtClean="0"/>
              <a:t> során a Hold teljesen a Föld árnyékába kerül. </a:t>
            </a:r>
            <a:endParaRPr lang="hu-HU" dirty="0" smtClean="0"/>
          </a:p>
          <a:p>
            <a:r>
              <a:rPr lang="hu-HU" dirty="0" smtClean="0"/>
              <a:t>Ilyenkor </a:t>
            </a:r>
            <a:r>
              <a:rPr lang="hu-HU" dirty="0" smtClean="0"/>
              <a:t>azonban mégsem sötétedik el teljesen a holdkorong, hanem fénye narancsvörösre változik amiatt, hogy a földi légkörön szóródó fény halvány derengést teremt a teljes sötétség helyett.</a:t>
            </a:r>
            <a:endParaRPr lang="hu-HU" dirty="0"/>
          </a:p>
        </p:txBody>
      </p:sp>
      <p:pic>
        <p:nvPicPr>
          <p:cNvPr id="5" name="Tartalom helye 4" descr="Lunar_eclips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1047" y="3140968"/>
            <a:ext cx="4572953" cy="94444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Kék Hold: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kék Hold </a:t>
            </a:r>
            <a:r>
              <a:rPr lang="hu-HU" dirty="0" smtClean="0"/>
              <a:t>azt </a:t>
            </a:r>
            <a:r>
              <a:rPr lang="hu-HU" dirty="0" smtClean="0"/>
              <a:t>jelenti, hogy egy adott hónapban </a:t>
            </a:r>
            <a:r>
              <a:rPr lang="hu-HU" b="1" dirty="0" smtClean="0"/>
              <a:t>kétszer van telihold</a:t>
            </a:r>
            <a:r>
              <a:rPr lang="hu-HU" dirty="0" smtClean="0"/>
              <a:t>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Hold színéhez az elnevezésnek nincs köze.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Vérhold: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vérhold, vörös Hold </a:t>
            </a:r>
            <a:r>
              <a:rPr lang="hu-HU" dirty="0" smtClean="0"/>
              <a:t>jelenség </a:t>
            </a:r>
            <a:r>
              <a:rPr lang="hu-HU" dirty="0" smtClean="0"/>
              <a:t>holdfogyatkozáskor lép fel, az ilyenkor narancsvörös színben pompázó Holdra utal.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Köszönöm a figyelmet!</a:t>
            </a:r>
            <a:endParaRPr lang="hu-HU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88</Words>
  <Application>Microsoft Office PowerPoint</Application>
  <PresentationFormat>Diavetítés a képernyőre (4:3 oldalarány)</PresentationFormat>
  <Paragraphs>20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Holdfogyatkozás:</vt:lpstr>
      <vt:lpstr>Holdfogyatkozás:</vt:lpstr>
      <vt:lpstr>Észrevehető:</vt:lpstr>
      <vt:lpstr>4. dia</vt:lpstr>
      <vt:lpstr>A fogyatkozás típusai: </vt:lpstr>
      <vt:lpstr>6. dia</vt:lpstr>
      <vt:lpstr>Kék Hold:</vt:lpstr>
      <vt:lpstr>Vérhold: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Holdfogyatkozás, és Napfogyatkozás:</dc:title>
  <dc:creator>Raga</dc:creator>
  <cp:lastModifiedBy>Raga</cp:lastModifiedBy>
  <cp:revision>3</cp:revision>
  <dcterms:created xsi:type="dcterms:W3CDTF">2020-04-15T07:52:56Z</dcterms:created>
  <dcterms:modified xsi:type="dcterms:W3CDTF">2020-04-15T08:15:17Z</dcterms:modified>
</cp:coreProperties>
</file>