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57" r:id="rId9"/>
    <p:sldId id="258" r:id="rId10"/>
    <p:sldId id="259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B34047-633F-4065-BF2B-CC5346213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8D1FE6-6ED7-4FFE-ABD9-0A6D1DE1A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B69675-7F77-49CA-A941-B4B07E7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B130420-67C2-4510-A192-D500D2B7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B1A4FA7-E302-43FB-884B-DB1BF8C9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48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561CC2-DDFD-4047-8ADB-72A413ED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4E5D3DE-60B1-465A-B994-779818CFC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DE6ADF-9686-44BC-A281-8B357965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A505A9-8931-4701-A26E-9B6B31F4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931B70-D91A-4232-BFA1-9FB0F66A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17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116ECEA-9FB7-4B2C-92A3-2D9894AB6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195C09B-BDB5-48F8-A87D-460BFB96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6DD82A-32A8-40D5-A26C-9B36C500C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1B5819-F43C-4077-A0CD-0C4D9A60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21E919-A7C4-4092-87E7-FAAF6F70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84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8E90F2-137A-40D7-A30F-648ECCC4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00EF62-DFBC-45DD-B820-067AF52A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BD6A54-6BC3-4A90-AD35-E9C022F5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C43EC1-0674-4DE0-A787-67A51623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949A69F-E2A2-49D9-BF24-021D70383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852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7A64F1-61A2-410F-AC1D-0BB069D9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895B46-4ED6-4D83-997B-B335A6A95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9C89E4-5BA9-4793-9C82-881F2150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302772D-D155-4B13-B0C4-75A04F8C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D0FF930-DC8D-401D-A4B7-6CDDE6FF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73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D550A0-9F2A-4A95-8967-792E325C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5197B7-83F4-42D2-A716-A0FCA0121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D2F0326-726C-4F5A-98B1-4CDA6D879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7907D48-48C3-4C10-8467-C53E51A3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E5757F-9126-4293-A8BD-F94085A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072ABEB-BF41-4CD3-B4DD-8CD4DE8A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6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AD0C80-5BAB-4D1E-ABB0-506749F0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056DCBD-3B79-43A8-98C6-F64D104B3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D06D0B-B7EF-4EB9-9842-352D9CB07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D441601-76D6-460A-9531-F0B986AE9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465ED44-CB61-42F8-A27A-B3BF80DA1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5903E56-E266-4576-98E5-6BF5A8E5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C91DE-6F33-4862-8A62-62D26C8A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14EF817-0106-4636-8DD5-9C85B719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33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23D07A-C190-48F8-BBC7-703598ED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C855CF0-9927-40C6-B217-211F067A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43EE9B2-C79B-409A-BCAA-38F081FF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CFA0155-30DE-43F6-8998-D17DDBA1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3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5E50EED-1EF2-43E3-8D1F-D24683C4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14FBDE9-02DF-46C2-A0CC-B271A4D9F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C4B1813-502E-4D23-9374-E0CA3987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41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EB22B7-F64E-4FDD-A076-1C1C820A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2847BD-B469-4645-ABD1-86B248532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7BB72DC-CEA5-4242-A93B-4BE9FAA75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850990E-9577-4207-96E2-05218F32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2B30BC-32D7-4CBA-9C9C-47ED557F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53779A-4C7C-4E88-9D14-8BD4563C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32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BBA6DA-1A67-4DB8-B287-DB52B096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ECD1FCD-7FA2-4C61-9DBC-6D2118C52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71F3F25-0DE7-43FF-A8BB-511E595D6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A63D66-D926-4984-A403-43AF21B2C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DD09A1-B203-4311-94AB-DD1FE865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605196E-6013-49D2-B529-CD51E129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4C6E8F-7B9D-4121-AF00-573A6AB2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877FC4-B9B7-45E2-A474-FB26888DD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8DC4CD4-3D9C-4B3F-9065-E92FA2C85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F6B5C-D0AB-447C-AC51-433FDE4C801C}" type="datetimeFigureOut">
              <a:rPr lang="hu-HU" smtClean="0"/>
              <a:t>2020. 05. 19.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268F96-CF7C-428C-8176-4E7F7FC10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9227EF-E122-4715-87EA-12AEBEA3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B00B-A883-4436-BEC3-C1BB913110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83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pület, település, víz látható&#10;&#10;Automatikusan generált leírás">
            <a:extLst>
              <a:ext uri="{FF2B5EF4-FFF2-40B4-BE49-F238E27FC236}">
                <a16:creationId xmlns:a16="http://schemas.microsoft.com/office/drawing/2014/main" id="{004ABB2D-3877-4654-B773-B098CB8F4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t="9091" r="93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6C96FF5-3B92-4606-A742-A2D312959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4800"/>
              <a:t>Irány Eger!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2E7078-D7EE-45BE-88E5-25612196F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u-HU" sz="2000" dirty="0"/>
              <a:t>Török kori emlékek </a:t>
            </a:r>
            <a:r>
              <a:rPr lang="hu-HU" sz="2000" dirty="0" err="1"/>
              <a:t>egerben</a:t>
            </a:r>
            <a:r>
              <a:rPr lang="hu-HU" sz="2000" dirty="0"/>
              <a:t>, az Érseki palota és Szilvásvárad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42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épület, kerítés, ülő, halom látható&#10;&#10;Automatikusan generált leírás">
            <a:extLst>
              <a:ext uri="{FF2B5EF4-FFF2-40B4-BE49-F238E27FC236}">
                <a16:creationId xmlns:a16="http://schemas.microsoft.com/office/drawing/2014/main" id="{5EDE1B90-9DBF-4BA5-9721-D77EB10A4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D7FF604-D5D6-47F2-8579-99D40C85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hu-HU" sz="5000"/>
              <a:t>Valide Sultana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7E6D69-A64B-4385-A3CF-F558C2BA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/>
              <a:t>Török fürdőkultúra - avagy, feleségválasztás török módra A </a:t>
            </a:r>
            <a:r>
              <a:rPr lang="hu-HU" sz="2000" dirty="0" err="1"/>
              <a:t>Valide</a:t>
            </a:r>
            <a:r>
              <a:rPr lang="hu-HU" sz="2000" dirty="0"/>
              <a:t> </a:t>
            </a:r>
            <a:r>
              <a:rPr lang="hu-HU" sz="2000" dirty="0" err="1"/>
              <a:t>Sultana</a:t>
            </a:r>
            <a:r>
              <a:rPr lang="hu-HU" sz="2000" dirty="0"/>
              <a:t> gőzfürdőnek ma már csak a romjait tekinthetjük meg, egy korabeli török leírásból viszont tudjuk, hogy régen egy igazán impozáns, kellemes vizű, vörös kupolájú épület volt. Az épület nevének jelentése: a szultán anyja. A fürdők komoly jelentőséggel bírtak a török kultúrában, egyfajta közösségi térnek számítottak </a:t>
            </a:r>
            <a:r>
              <a:rPr lang="hu-HU" sz="2000" dirty="0" err="1"/>
              <a:t>ezek,ahol</a:t>
            </a:r>
            <a:r>
              <a:rPr lang="hu-HU" sz="2000" dirty="0"/>
              <a:t> találkozhattak és beszélgethettek az emberek</a:t>
            </a:r>
          </a:p>
        </p:txBody>
      </p:sp>
    </p:spTree>
    <p:extLst>
      <p:ext uri="{BB962C8B-B14F-4D97-AF65-F5344CB8AC3E}">
        <p14:creationId xmlns:p14="http://schemas.microsoft.com/office/powerpoint/2010/main" val="1267018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90CFE20-DE84-4BF3-A533-E3CE48A6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hu-HU" sz="3400"/>
              <a:t>Érseki palota</a:t>
            </a:r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Rectangle 5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0548B4-B70D-4ED0-ADED-69408A8F8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47869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1000" dirty="0"/>
              <a:t>A Széchenyi utca 5. sz. alatt található az Érseki palota, amely 1740-től az egri érsek rezidenciája. Ebben az épületben nyílt meg 2016-ban az Érseki Palota Turisztikai Látogatóközpont, ahol különlegesen szép, autentikus környezetben ismerhető meg az egri érsekek világa.</a:t>
            </a:r>
          </a:p>
          <a:p>
            <a:pPr marL="0" indent="0">
              <a:buNone/>
            </a:pPr>
            <a:r>
              <a:rPr lang="hu-HU" sz="1000" dirty="0"/>
              <a:t>Látnivalók :</a:t>
            </a:r>
          </a:p>
          <a:p>
            <a:r>
              <a:rPr lang="hu-HU" sz="1000" dirty="0"/>
              <a:t>"Bepillantás a püspök könyvtárába, képtárába, ruhatárába, dolgozószobájába és kincstárába" - egyházművészeti kiállítás "21. századi köntösben„</a:t>
            </a:r>
          </a:p>
          <a:p>
            <a:r>
              <a:rPr lang="hu-HU" sz="1000" dirty="0"/>
              <a:t>2. Történeti enteriőrök (főpapi dolgozószoba, szalon, fogadóterem, hálószoba és kápolna)</a:t>
            </a:r>
          </a:p>
          <a:p>
            <a:r>
              <a:rPr lang="hu-HU" sz="1000" dirty="0"/>
              <a:t>3. Magyar szentek és legendáik kiállítás</a:t>
            </a:r>
          </a:p>
          <a:p>
            <a:r>
              <a:rPr lang="hu-HU" sz="1000" dirty="0"/>
              <a:t>4. "</a:t>
            </a:r>
            <a:r>
              <a:rPr lang="hu-HU" sz="1000" dirty="0" err="1"/>
              <a:t>Vanitas</a:t>
            </a:r>
            <a:r>
              <a:rPr lang="hu-HU" sz="1000" dirty="0"/>
              <a:t>" (Hiábavalóság, hiúság) művészettörténeti tematika feldolgozása</a:t>
            </a:r>
          </a:p>
          <a:p>
            <a:r>
              <a:rPr lang="hu-HU" sz="1000" dirty="0"/>
              <a:t>5. az Egri Főegyházmegye története időszalagon, interaktív érintőképernyőn</a:t>
            </a:r>
          </a:p>
          <a:p>
            <a:r>
              <a:rPr lang="hu-HU" sz="1000" dirty="0"/>
              <a:t>6. Egri püspökök és érsekek arcképcsarnoka</a:t>
            </a:r>
          </a:p>
          <a:p>
            <a:r>
              <a:rPr lang="hu-HU" sz="1000" dirty="0"/>
              <a:t>7. Időszaki kiállítások</a:t>
            </a:r>
          </a:p>
          <a:p>
            <a:r>
              <a:rPr lang="hu-HU" sz="1000" dirty="0"/>
              <a:t>8. Érseki </a:t>
            </a:r>
            <a:r>
              <a:rPr lang="hu-HU" sz="1000" dirty="0" err="1"/>
              <a:t>Vinotéka</a:t>
            </a:r>
            <a:r>
              <a:rPr lang="hu-HU" sz="1000" dirty="0"/>
              <a:t> - a főegyházmegye területén lévő 4 borvidék bemutatása</a:t>
            </a:r>
          </a:p>
          <a:p>
            <a:r>
              <a:rPr lang="hu-HU" sz="1000" dirty="0"/>
              <a:t>9. Barokk díszkert</a:t>
            </a:r>
          </a:p>
        </p:txBody>
      </p:sp>
      <p:pic>
        <p:nvPicPr>
          <p:cNvPr id="5" name="Kép 4" descr="A képen épület, kültéri, ház, óra látható&#10;&#10;Automatikusan generált leírás">
            <a:extLst>
              <a:ext uri="{FF2B5EF4-FFF2-40B4-BE49-F238E27FC236}">
                <a16:creationId xmlns:a16="http://schemas.microsoft.com/office/drawing/2014/main" id="{3ED5521E-871B-49CA-AA6C-85F0FA926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 r="23965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26228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beltéri, padló, élő, szoba látható&#10;&#10;Automatikusan generált leírás">
            <a:extLst>
              <a:ext uri="{FF2B5EF4-FFF2-40B4-BE49-F238E27FC236}">
                <a16:creationId xmlns:a16="http://schemas.microsoft.com/office/drawing/2014/main" id="{C6A1A011-901F-4804-86DD-99137256B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18953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A871301-DDB2-43BA-8CB8-C0B14188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hu-HU" dirty="0"/>
              <a:t>A palota története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445186-18FF-41AD-9153-3940B401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/>
              <a:t>Az épület helyén régen egy gótikus palota állt, majd később itt volt egy püspöki rezidencia is, ám ez is elpusztult a török harcok idejében.1704ben az egész vár leégett, így ismét új palotát építettek 1723-ban, mikoris Esterházy Imre Veszprém püspökévé vált. Ám a rezidenciára már nem volt ideje, mivel 1725-ben kinevezték esztergomi prímásnak.  Később utóda újraépíttette , viszont sem ő, sem utóda nem lakhatott benne . Koller Ignác püspök kezdte </a:t>
            </a:r>
            <a:r>
              <a:rPr lang="hu-HU" sz="2000" dirty="0" err="1"/>
              <a:t>építtetni</a:t>
            </a:r>
            <a:r>
              <a:rPr lang="hu-HU" sz="2000" dirty="0"/>
              <a:t> a ma fent álló palotát.</a:t>
            </a:r>
          </a:p>
          <a:p>
            <a:pPr marL="0" indent="0">
              <a:buNone/>
            </a:pPr>
            <a:r>
              <a:rPr lang="hu-HU" sz="2000" dirty="0"/>
              <a:t>A palota története hosszan : http://www.egriersekipalota.hu/a_palota_tortenete/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1164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Tartalom helye 44" descr="A képen vonat, kültéri, fű, követés látható&#10;&#10;Automatikusan generált leírás">
            <a:extLst>
              <a:ext uri="{FF2B5EF4-FFF2-40B4-BE49-F238E27FC236}">
                <a16:creationId xmlns:a16="http://schemas.microsoft.com/office/drawing/2014/main" id="{85C7546C-619E-4E3F-A002-56C383D3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13456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A360FE-9659-45A2-B52E-E25A14C5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/>
              <a:t>Szilvásvárad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78DBE5C-F192-4106-95F0-386AD8AF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1700" dirty="0"/>
              <a:t>A Szalajka-völgy bejáratánál lévő Fatelep állomásról indul, a végállomás pedig a </a:t>
            </a:r>
            <a:r>
              <a:rPr lang="hu-HU" sz="1700" dirty="0" err="1"/>
              <a:t>Gloriette</a:t>
            </a:r>
            <a:r>
              <a:rPr lang="hu-HU" sz="1700" dirty="0"/>
              <a:t>-tisztás. A kisvasút </a:t>
            </a:r>
            <a:r>
              <a:rPr lang="hu-HU" sz="1700" dirty="0" err="1"/>
              <a:t>hossa</a:t>
            </a:r>
            <a:r>
              <a:rPr lang="hu-HU" sz="1700" dirty="0"/>
              <a:t> régen elérte a 30km-t ,ám mára csak 5km-es a hossza. Régen faanyag és mészkő szállítására használták. 1908ben kezdték építését.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217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elefánt, zsiráf, szikla látható&#10;&#10;Automatikusan generált leírás">
            <a:extLst>
              <a:ext uri="{FF2B5EF4-FFF2-40B4-BE49-F238E27FC236}">
                <a16:creationId xmlns:a16="http://schemas.microsoft.com/office/drawing/2014/main" id="{232385B1-026B-4FCC-836C-5CEDF2BC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11209" b="316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DBCACE-0261-4C10-996D-9EFFA21B5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hu-HU" sz="2800" dirty="0"/>
              <a:t>Istállós-kői-barlang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DE353-70B2-4BDA-85B1-04A82308D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r>
              <a:rPr lang="hu-HU" sz="1400" dirty="0"/>
              <a:t>A több mint 200.000 éves barlang a Az Istállós-kői-barlang a Bükk-hegység második legmagasabb csúcsának oldalában, 609 méteres magasságban nyílik. Itt került elő a világ </a:t>
            </a:r>
            <a:r>
              <a:rPr lang="hu-HU" sz="1400" dirty="0" err="1"/>
              <a:t>legrégebbi</a:t>
            </a:r>
            <a:r>
              <a:rPr lang="hu-HU" sz="1400" dirty="0"/>
              <a:t> fuvolája, és találtak itt még íjakat és lándzsahegyeket is.</a:t>
            </a:r>
          </a:p>
          <a:p>
            <a:pPr marL="0" indent="0">
              <a:buNone/>
            </a:pPr>
            <a:r>
              <a:rPr lang="hu-HU" sz="1400" dirty="0"/>
              <a:t>A barlangot még ősember barlangjaként is emlegetik.</a:t>
            </a:r>
          </a:p>
        </p:txBody>
      </p:sp>
    </p:spTree>
    <p:extLst>
      <p:ext uri="{BB962C8B-B14F-4D97-AF65-F5344CB8AC3E}">
        <p14:creationId xmlns:p14="http://schemas.microsoft.com/office/powerpoint/2010/main" val="115830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2CBE9-30A5-440F-AE15-9FE54A3C4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hu-HU"/>
              <a:t>Pisztrángos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099FA-0E43-4CE8-8FE0-104C1031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sebes pisztráng őshonos fajta Szilvásvárad </a:t>
            </a:r>
            <a:r>
              <a:rPr lang="hu-HU" sz="2400" dirty="0" err="1"/>
              <a:t>környékén.A</a:t>
            </a:r>
            <a:r>
              <a:rPr lang="hu-HU" sz="2400" dirty="0"/>
              <a:t> későbbiekben már szaporították is. A Völgyben több tó fedezhető fel, amelyekben szilvásváradi pisztráng tenyésztésének kezdeti szakasza folyik.</a:t>
            </a:r>
            <a:endParaRPr lang="en-US" sz="2400" dirty="0"/>
          </a:p>
        </p:txBody>
      </p:sp>
      <p:pic>
        <p:nvPicPr>
          <p:cNvPr id="5" name="Tartalom helye 4" descr="A képen állat, hal, fű, ülő látható&#10;&#10;Automatikusan generált leírás">
            <a:extLst>
              <a:ext uri="{FF2B5EF4-FFF2-40B4-BE49-F238E27FC236}">
                <a16:creationId xmlns:a16="http://schemas.microsoft.com/office/drawing/2014/main" id="{88BB18B0-E899-456A-B45D-1AB08C2F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10119" b="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3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fű, kültéri, mező, emlősök látható&#10;&#10;Automatikusan generált leírás">
            <a:extLst>
              <a:ext uri="{FF2B5EF4-FFF2-40B4-BE49-F238E27FC236}">
                <a16:creationId xmlns:a16="http://schemas.microsoft.com/office/drawing/2014/main" id="{8A45C10C-9AC2-459A-9B3D-306A3433D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" r="-1" b="1467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A59594-287D-4294-9237-1082681E6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hu-HU" sz="3600" dirty="0"/>
              <a:t>Lipicai ménes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5E1D03-C161-4106-BEE9-4617DD47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1800" dirty="0"/>
              <a:t>A lipicai ló magyarországi tenyésztését 1806-tól számítjuk, majd  több kitérő után 1952-ben került a ménes a mai </a:t>
            </a:r>
            <a:r>
              <a:rPr lang="hu-HU" sz="1800" dirty="0" err="1"/>
              <a:t>tenyészhelyére</a:t>
            </a:r>
            <a:r>
              <a:rPr lang="hu-HU" sz="1800" dirty="0"/>
              <a:t>, a Bükk-fennsíkra, ahol a természeti körülmények legkedvezőbbek a fajta igényeinek. Jelenleg Szilvásváradon 70 anyakanca és fedezőmének biztosítják e páratlanul értékes fajta </a:t>
            </a:r>
            <a:r>
              <a:rPr lang="hu-HU" sz="1800" dirty="0" err="1"/>
              <a:t>továbbfejlődését</a:t>
            </a:r>
            <a:r>
              <a:rPr lang="hu-HU" sz="1800" dirty="0"/>
              <a:t>. A jelenlegi lóállomány 250 körül alakul. A csikók 3 éves korukig Csipkéskúton, a Bükki Nemzeti Park kiemelten védett részén nevelkednek. Az 1860-ban épült grófi istálló egyik termében alakították ki a lipicai fajtatörténeti múzeumot, amelyben a lipicai ló történetét, a lovas élet és fogatolás szerszámait, eszközeit és az világhíres fajta elért eredményeit lehet megtekinteni. Az épület másik részében található a törzsmén istálló.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021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kültéri, épület, óra, torony látható&#10;&#10;Automatikusan generált leírás">
            <a:extLst>
              <a:ext uri="{FF2B5EF4-FFF2-40B4-BE49-F238E27FC236}">
                <a16:creationId xmlns:a16="http://schemas.microsoft.com/office/drawing/2014/main" id="{A05F0509-354F-40A1-9787-55EFB725D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r="203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7" name="Kép 6" descr="A képen kültéri, épület, óra, torony látható&#10;&#10;Automatikusan generált leírás">
            <a:extLst>
              <a:ext uri="{FF2B5EF4-FFF2-40B4-BE49-F238E27FC236}">
                <a16:creationId xmlns:a16="http://schemas.microsoft.com/office/drawing/2014/main" id="{18F29E34-8D82-4AE7-BB22-A22E9BDD6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15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5F6BDD9-AEE9-42E9-964D-82C6B2C2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hu-HU" sz="2800"/>
              <a:t>Minaret és legendája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8AF274-BF61-4627-A2B3-86D7BE1D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900"/>
              <a:t>Az egri az ország legjobb állapotban fennmaradt minarete, melynek tornya 40 méter magas, az azt körbefutó terasz pedig  mindössze 26 méteren húzódik. </a:t>
            </a:r>
          </a:p>
          <a:p>
            <a:pPr marL="0" indent="0">
              <a:buNone/>
            </a:pPr>
            <a:r>
              <a:rPr lang="hu-HU" sz="900"/>
              <a:t>Mire felérünk elakad a lélegzetünk , de nem csak a csodás panorámától, hanem attól is, hogy mire oda felértünk, 97 lépcsőfokot megtettünk. Nehezen mozgók, tériszonyosok és klausztrofóbiások talán úgy emlékeznek szebbként a minaretre, ha csak kívülről csodálják meg, ám a kihívások kedvelőinek érdemes felmenni a teraszra is.</a:t>
            </a:r>
          </a:p>
          <a:p>
            <a:pPr marL="0" indent="0">
              <a:buNone/>
            </a:pPr>
            <a:r>
              <a:rPr lang="hu-HU" sz="900"/>
              <a:t>Az 1596 körül épült minaret múltja számos érdekességet tartogat. A toronyhoz eredetileg tartozott egy dzsámi is, ezt viszont1841-ben elbontották mellőle, így született meg végül a ma is látható állapot. Kis híján maga a minaret is majdnem elpusztult egyszer. A török hódoltság lezárultjával, az addig elnyomott egriek szerették volna lerombolni az épületet, egyfajta szimbolikus lezárást adva így a múltnak. Pusztán lebontani a tornyot nem lett volna túl látványos, így izgalmasabb ötletük támadt, mégpedig, hogy inkábbledöntik azt. A legenda szerint hoztak is 400 ökröt, befogták őket a torony elé, de mindhiába, a minaret állva maradt, még csak meg sem ingott. A kudarcnak köszönhetően láthatjuk ma is az emléket, igaz, némiképp azért személyre szabott módon: ha alaposan megfigyeljük, a torony csúcsán ugyan máig látható a félhold, de abból most már egy kereszt magasodik ki.</a:t>
            </a:r>
          </a:p>
          <a:p>
            <a:endParaRPr lang="hu-HU" sz="900"/>
          </a:p>
        </p:txBody>
      </p:sp>
    </p:spTree>
    <p:extLst>
      <p:ext uri="{BB962C8B-B14F-4D97-AF65-F5344CB8AC3E}">
        <p14:creationId xmlns:p14="http://schemas.microsoft.com/office/powerpoint/2010/main" val="266204044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zöld, beltéri, torta, asztal látható&#10;&#10;Automatikusan generált leírás">
            <a:extLst>
              <a:ext uri="{FF2B5EF4-FFF2-40B4-BE49-F238E27FC236}">
                <a16:creationId xmlns:a16="http://schemas.microsoft.com/office/drawing/2014/main" id="{63948F48-C2D8-4835-98CE-D8EC9883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b="849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2A43EC-BF0F-494A-B0C1-AD414AC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u-HU" sz="3600"/>
              <a:t>Az egri Török fürdő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9B87E8-FD4A-47F1-9854-D39D7E43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1300"/>
              <a:t>Az  egri Török fürdő egyfajta „időutazás a múltba” . A fürdő legrégebbi medencéje, a Török medence még 1610-ben épült! Az épület legkülönlegesebb medencéje a  Nagy tükörmedence, melynek varázsát a fölötte magasodó, díszes aranykupola adja. Ha kigyönyörködtük magunkat benne, nézzünk egy kicsit lefelé is, hiszen ott vár a következő meglepetés! A medencét saját forrás táplálja, a radonos gyógyvíz így a kőlapok közötti résekből, közvetlenül bugyog fel a felszínre, egészen új, különleges élményt ad a fürdőzéshez.A Török fürdőnek nem csak 6 medencéje van ám rendelkezik  masszázsokkal, gőzfürdővel, és szaunával is . A Török fürdőben a gyógyvíz radon-tartalma miatt 2,5 óra tartózkodásra van lehetőség, de ha szeretnénk, a szomszédos Termálfürdővel kibővíthetjük a programot – a két intézmény közt közvetlen átjárás van. </a:t>
            </a:r>
          </a:p>
        </p:txBody>
      </p:sp>
    </p:spTree>
    <p:extLst>
      <p:ext uri="{BB962C8B-B14F-4D97-AF65-F5344CB8AC3E}">
        <p14:creationId xmlns:p14="http://schemas.microsoft.com/office/powerpoint/2010/main" val="374854587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Szélesvásznú</PresentationFormat>
  <Paragraphs>39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Irány Eger!</vt:lpstr>
      <vt:lpstr>Érseki palota</vt:lpstr>
      <vt:lpstr>A palota története</vt:lpstr>
      <vt:lpstr>Szilvásvárad</vt:lpstr>
      <vt:lpstr>Istállós-kői-barlang</vt:lpstr>
      <vt:lpstr>Pisztrángos</vt:lpstr>
      <vt:lpstr>Lipicai ménes</vt:lpstr>
      <vt:lpstr>Minaret és legendája</vt:lpstr>
      <vt:lpstr>Az egri Török fürdő</vt:lpstr>
      <vt:lpstr>Valide Sultana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Irány Eger!</dc:title>
  <dc:creator>Timea Lovaszi</dc:creator>
  <cp:lastModifiedBy>Timea Lovaszi</cp:lastModifiedBy>
  <cp:revision>1</cp:revision>
  <dcterms:created xsi:type="dcterms:W3CDTF">2020-05-19T10:12:29Z</dcterms:created>
  <dcterms:modified xsi:type="dcterms:W3CDTF">2020-05-19T10:12:37Z</dcterms:modified>
</cp:coreProperties>
</file>