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9660-7FD6-480A-889D-876D8C9EC617}" type="datetimeFigureOut">
              <a:rPr lang="hu-HU" smtClean="0"/>
              <a:pPr/>
              <a:t>2020.05.04.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01C2-51D9-4A31-9A4B-5F04B67834D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/>
          </a:bodyPr>
          <a:lstStyle/>
          <a:p>
            <a:r>
              <a:rPr lang="hu-HU" dirty="0" smtClean="0"/>
              <a:t>Ópusztaszeri kirándulás</a:t>
            </a:r>
            <a:br>
              <a:rPr lang="hu-HU" dirty="0" smtClean="0"/>
            </a:br>
            <a:r>
              <a:rPr lang="hu-HU" dirty="0" smtClean="0"/>
              <a:t>virtuális </a:t>
            </a:r>
            <a:r>
              <a:rPr lang="hu-HU" dirty="0" smtClean="0"/>
              <a:t>utazás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170" name="Picture 2" descr="C:\Users\Andris\Desktop\bu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5443537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Épületek/ Csete-épületek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Következő állomásunk a </a:t>
            </a:r>
            <a:r>
              <a:rPr lang="hu-HU" dirty="0" err="1" smtClean="0"/>
              <a:t>jurtaépületekhez</a:t>
            </a:r>
            <a:r>
              <a:rPr lang="hu-HU" dirty="0" smtClean="0"/>
              <a:t> vezet. Csete György építész tervei alapján készültek. A Mamutfenyő-házban látható egy kaliforniai mamutfenyő-szelet. Méretei hihetetlenek: 7,5 tonna, átmérője 6,3 m.</a:t>
            </a:r>
          </a:p>
          <a:p>
            <a:pPr>
              <a:buNone/>
            </a:pPr>
            <a:r>
              <a:rPr lang="hu-HU" dirty="0" smtClean="0"/>
              <a:t>Kr. U. 200 körül született a fa. Évgyűrűinek határain a magyarság történelmének nevezetes </a:t>
            </a:r>
            <a:r>
              <a:rPr lang="hu-HU" dirty="0" smtClean="0"/>
              <a:t>dátumait követhetjük.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Csete jurták</a:t>
            </a:r>
            <a:endParaRPr lang="hu-HU" dirty="0"/>
          </a:p>
        </p:txBody>
      </p:sp>
      <p:pic>
        <p:nvPicPr>
          <p:cNvPr id="1026" name="Picture 2" descr="C:\Users\Andris\Desktop\opusztaszer-Csete-jurt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861" y="1600200"/>
            <a:ext cx="737427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Mamutfenyő-szelet</a:t>
            </a:r>
            <a:endParaRPr lang="hu-HU" dirty="0"/>
          </a:p>
        </p:txBody>
      </p:sp>
      <p:pic>
        <p:nvPicPr>
          <p:cNvPr id="2050" name="Picture 2" descr="C:\Users\Andris\Desktop\mam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48656"/>
            <a:ext cx="57150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Skanzen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Kirándulásunk során megismerkedünk a dél-alföldi parasztemberek életével: parasztházak, istállók, kocsiszín, kápolna, szélmalom, iskola mellett sétálunk el.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Andris\Desktop\makói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590528" cy="2692896"/>
          </a:xfrm>
          <a:prstGeom prst="rect">
            <a:avLst/>
          </a:prstGeom>
          <a:noFill/>
        </p:spPr>
      </p:pic>
      <p:pic>
        <p:nvPicPr>
          <p:cNvPr id="4099" name="Picture 3" descr="C:\Users\Andris\Desktop\mal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476327" cy="5214490"/>
          </a:xfrm>
          <a:prstGeom prst="rect">
            <a:avLst/>
          </a:prstGeom>
          <a:noFill/>
        </p:spPr>
      </p:pic>
      <p:pic>
        <p:nvPicPr>
          <p:cNvPr id="4100" name="Picture 4" descr="C:\Users\Andris\Desktop\kú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2615420" cy="348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Programunk az iskolalátogatás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két világháború közötti időszakot idézi fel a tanyasi iskola, ahol korabeli tanóra részesei lehetünk. Egy korabeli tanteremben ülhetünk, palatáblára írhatunk, spongyával töröljük le a tábláról, ami nem kell. S aki rossz, azt nádpálcával fegyelmezik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C:\Users\Andris\Desktop\isk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5901122" cy="3942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 végezetül a szatócsboltban vásárlunk</a:t>
            </a:r>
            <a:endParaRPr lang="hu-HU" dirty="0"/>
          </a:p>
        </p:txBody>
      </p:sp>
      <p:pic>
        <p:nvPicPr>
          <p:cNvPr id="6146" name="Picture 2" descr="C:\Users\Andris\Desktop\5-kakasos-nyaloka-750x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987824" cy="2987824"/>
          </a:xfrm>
          <a:prstGeom prst="rect">
            <a:avLst/>
          </a:prstGeom>
          <a:noFill/>
        </p:spPr>
      </p:pic>
      <p:pic>
        <p:nvPicPr>
          <p:cNvPr id="6147" name="Picture 3" descr="C:\Users\Andris\Desktop\törökmé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152650" cy="2857500"/>
          </a:xfrm>
          <a:prstGeom prst="rect">
            <a:avLst/>
          </a:prstGeom>
          <a:noFill/>
        </p:spPr>
      </p:pic>
      <p:pic>
        <p:nvPicPr>
          <p:cNvPr id="6149" name="Picture 5" descr="C:\Users\Andris\Desktop\cuk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88840"/>
            <a:ext cx="2580878" cy="258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van Ópusztaszer?</a:t>
            </a:r>
            <a:br>
              <a:rPr lang="hu-HU" dirty="0" smtClean="0"/>
            </a:br>
            <a:r>
              <a:rPr lang="hu-HU" dirty="0" smtClean="0"/>
              <a:t>Csongrád megyében </a:t>
            </a:r>
            <a:endParaRPr lang="hu-HU" dirty="0"/>
          </a:p>
        </p:txBody>
      </p:sp>
      <p:pic>
        <p:nvPicPr>
          <p:cNvPr id="1026" name="Picture 2" descr="C:\Users\Andris\Desktop\1137px-Hungary_location_map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5542693" cy="3417263"/>
          </a:xfrm>
          <a:prstGeom prst="rect">
            <a:avLst/>
          </a:prstGeom>
          <a:noFill/>
        </p:spPr>
      </p:pic>
      <p:sp>
        <p:nvSpPr>
          <p:cNvPr id="6" name="Ellipszis 5"/>
          <p:cNvSpPr/>
          <p:nvPr/>
        </p:nvSpPr>
        <p:spPr>
          <a:xfrm>
            <a:off x="4211960" y="39330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láthatunk itt?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Nemzeti Történeti Emlékparkba látogatunk el.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2" name="Picture 4" descr="http://www.hungarianspa.info/data/foto/foto_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204864"/>
            <a:ext cx="6552728" cy="463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Árpád- emlékmű és a történelmi vonatkozás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 millennium korában épült. Árpád és a vezérek ezen a helyen sátrat verve, 34 napon keresztül az ország szokástörvényeit rendezték.												szeri gyűlés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A szobor körül a magyar királyok szobrai állnak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491880" y="3212976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Íme a szobor, amelyet utunk elején láthatunk.</a:t>
            </a:r>
            <a:endParaRPr lang="hu-HU" dirty="0"/>
          </a:p>
        </p:txBody>
      </p:sp>
      <p:pic>
        <p:nvPicPr>
          <p:cNvPr id="16386" name="Picture 2" descr="C:\Users\Andris\Desktop\Árpá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Feszty-körkép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Egy kör alakú épületben ( </a:t>
            </a:r>
            <a:r>
              <a:rPr lang="hu-HU" dirty="0" err="1" smtClean="0"/>
              <a:t>Rotundában</a:t>
            </a:r>
            <a:r>
              <a:rPr lang="hu-HU" dirty="0" smtClean="0"/>
              <a:t> ) egy pódiumról láthatod és körbejárhatod A magyarok bejövetele című festményt, melyet Feszty Árpád művésztársaival készített. Átmérője 40m, 15X120 m-es kép. Többször lebontották, szállították. A képen megfigyelheted a fejedelem érkezését, a táltos elé vezetett fehér </a:t>
            </a:r>
            <a:r>
              <a:rPr lang="hu-HU" dirty="0" smtClean="0"/>
              <a:t>lovat, melyet feláldoznak, </a:t>
            </a:r>
            <a:r>
              <a:rPr lang="hu-HU" dirty="0" smtClean="0"/>
              <a:t>az érkező magyar népet.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smtClean="0"/>
              <a:t>Feszty-körkép</a:t>
            </a:r>
            <a:br>
              <a:rPr lang="hu-HU" dirty="0" smtClean="0"/>
            </a:br>
            <a:r>
              <a:rPr lang="hu-HU" dirty="0" smtClean="0"/>
              <a:t>Árpád fejedelem</a:t>
            </a:r>
            <a:endParaRPr lang="hu-HU" dirty="0"/>
          </a:p>
        </p:txBody>
      </p:sp>
      <p:pic>
        <p:nvPicPr>
          <p:cNvPr id="17410" name="Picture 2" descr="C:\Users\Andris\Desktop\Fesz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672431"/>
            <a:ext cx="63500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sámán-jelenet</a:t>
            </a:r>
            <a:endParaRPr lang="hu-HU" dirty="0"/>
          </a:p>
        </p:txBody>
      </p:sp>
      <p:pic>
        <p:nvPicPr>
          <p:cNvPr id="18434" name="Picture 2" descr="C:\Users\Andris\Desktop\saman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Monostor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3573016"/>
            <a:ext cx="7499176" cy="255314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Utunk során egy a  12. században épült monostor </a:t>
            </a:r>
            <a:r>
              <a:rPr lang="hu-HU" dirty="0" smtClean="0"/>
              <a:t>mellett </a:t>
            </a:r>
            <a:r>
              <a:rPr lang="hu-HU" dirty="0" smtClean="0"/>
              <a:t>is elhaladunk. A bencés </a:t>
            </a:r>
            <a:r>
              <a:rPr lang="hu-HU" dirty="0" smtClean="0"/>
              <a:t>szerzeteseké </a:t>
            </a:r>
            <a:r>
              <a:rPr lang="hu-HU" dirty="0" smtClean="0"/>
              <a:t>volt, a </a:t>
            </a:r>
            <a:r>
              <a:rPr lang="hu-HU" dirty="0" err="1" smtClean="0"/>
              <a:t>Bor-Kalán</a:t>
            </a:r>
            <a:r>
              <a:rPr lang="hu-HU" dirty="0" smtClean="0"/>
              <a:t> nemzetség építtette</a:t>
            </a:r>
            <a:r>
              <a:rPr lang="hu-HU" dirty="0" smtClean="0"/>
              <a:t>. Feltárása jelenleg is zajlik.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19460" name="Picture 4" descr="C:\Users\Andris\Desktop\mono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14" y="1700808"/>
            <a:ext cx="3085358" cy="143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277</Words>
  <Application>Microsoft Office PowerPoint</Application>
  <PresentationFormat>Diavetítés a képernyőre (4:3 oldalarány)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Ópusztaszeri kirándulás virtuális utazás</vt:lpstr>
      <vt:lpstr>Hol van Ópusztaszer? Csongrád megyében </vt:lpstr>
      <vt:lpstr>Mit láthatunk itt?</vt:lpstr>
      <vt:lpstr>Az Árpád- emlékmű és a történelmi vonatkozás</vt:lpstr>
      <vt:lpstr>Íme a szobor, amelyet utunk elején láthatunk.</vt:lpstr>
      <vt:lpstr>A Feszty-körkép</vt:lpstr>
      <vt:lpstr>A Feszty-körkép Árpád fejedelem</vt:lpstr>
      <vt:lpstr>A sámán-jelenet</vt:lpstr>
      <vt:lpstr>   Monostor   </vt:lpstr>
      <vt:lpstr>Épületek/ Csete-épületek</vt:lpstr>
      <vt:lpstr>Csete jurták</vt:lpstr>
      <vt:lpstr>Mamutfenyő-szelet</vt:lpstr>
      <vt:lpstr>Skanzen</vt:lpstr>
      <vt:lpstr>14. dia</vt:lpstr>
      <vt:lpstr>Programunk az iskolalátogatás</vt:lpstr>
      <vt:lpstr>16. dia</vt:lpstr>
      <vt:lpstr>S végezetül a szatócsboltban vásárlunk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Ópusztaszeri kirándulás</dc:title>
  <dc:creator>Andris</dc:creator>
  <cp:lastModifiedBy>Andris</cp:lastModifiedBy>
  <cp:revision>33</cp:revision>
  <dcterms:created xsi:type="dcterms:W3CDTF">2020-05-04T13:37:45Z</dcterms:created>
  <dcterms:modified xsi:type="dcterms:W3CDTF">2020-05-04T18:04:07Z</dcterms:modified>
</cp:coreProperties>
</file>