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58" r:id="rId3"/>
    <p:sldId id="260" r:id="rId4"/>
    <p:sldId id="259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3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50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1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0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1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13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22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1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5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97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82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E2AB65-CFB9-4CE1-85F9-6CA9999053EB}" type="datetimeFigureOut">
              <a:rPr lang="hu-HU" smtClean="0"/>
              <a:t>2020. 04. 17.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E959AF-171A-4A39-8054-624ABD1CA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3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Virá</a:t>
            </a:r>
            <a:r>
              <a:rPr lang="hu-HU" dirty="0"/>
              <a:t>g</a:t>
            </a:r>
            <a:r>
              <a:rPr lang="hu-HU" dirty="0" smtClean="0"/>
              <a:t>átültetés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képekkel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664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2450" y="1123950"/>
            <a:ext cx="10275570" cy="3733800"/>
          </a:xfrm>
        </p:spPr>
        <p:txBody>
          <a:bodyPr>
            <a:normAutofit fontScale="90000"/>
          </a:bodyPr>
          <a:lstStyle/>
          <a:p>
            <a:r>
              <a:rPr lang="hu-HU" sz="6700" u="sng" dirty="0" smtClean="0"/>
              <a:t>Első feladat:</a:t>
            </a:r>
            <a:br>
              <a:rPr lang="hu-HU" sz="6700" u="sng" dirty="0" smtClean="0"/>
            </a:br>
            <a:r>
              <a:rPr lang="hu-HU" u="sng" dirty="0"/>
              <a:t/>
            </a:r>
            <a:br>
              <a:rPr lang="hu-HU" u="sng" dirty="0"/>
            </a:br>
            <a:r>
              <a:rPr lang="hu-HU" dirty="0" smtClean="0"/>
              <a:t>A növény kiválasztása.</a:t>
            </a: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/>
              <a:t/>
            </a:r>
            <a:br>
              <a:rPr lang="hu-HU" u="sng" dirty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 smtClean="0"/>
              <a:t/>
            </a:r>
            <a:br>
              <a:rPr lang="hu-HU" u="sng" dirty="0" smtClean="0"/>
            </a:b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flipH="1" flipV="1">
            <a:off x="9720471" y="13106400"/>
            <a:ext cx="166479" cy="50863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hu-HU" sz="2800" u="sng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5271" y="12954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76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5385" y="2743200"/>
            <a:ext cx="6267450" cy="3429000"/>
          </a:xfrm>
        </p:spPr>
        <p:txBody>
          <a:bodyPr>
            <a:normAutofit fontScale="90000"/>
          </a:bodyPr>
          <a:lstStyle/>
          <a:p>
            <a:r>
              <a:rPr lang="hu-HU" sz="6700" u="sng" dirty="0" smtClean="0"/>
              <a:t>Második feladat:</a:t>
            </a:r>
            <a:br>
              <a:rPr lang="hu-HU" sz="6700" u="sng" dirty="0" smtClean="0"/>
            </a:br>
            <a:r>
              <a:rPr lang="hu-HU" sz="6700" u="sng" dirty="0" smtClean="0"/>
              <a:t/>
            </a:r>
            <a:br>
              <a:rPr lang="hu-HU" sz="6700" u="sng" dirty="0" smtClean="0"/>
            </a:br>
            <a:r>
              <a:rPr lang="hu-HU" dirty="0" smtClean="0"/>
              <a:t>Ahova át szeretnénk ültetni a növényt ott fel kell lazítani a földet , és utána egy lyukat ásni , ahova majd a virágot tesszük.</a:t>
            </a: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/>
              <a:t/>
            </a:r>
            <a:br>
              <a:rPr lang="hu-HU" u="sng" dirty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/>
              <a:t/>
            </a:r>
            <a:br>
              <a:rPr lang="hu-HU" u="sng" dirty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/>
              <a:t/>
            </a:r>
            <a:br>
              <a:rPr lang="hu-HU" u="sng" dirty="0"/>
            </a:br>
            <a:r>
              <a:rPr lang="hu-HU" u="sng" dirty="0" smtClean="0"/>
              <a:t/>
            </a:r>
            <a:br>
              <a:rPr lang="hu-HU" u="sng" dirty="0" smtClean="0"/>
            </a:b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0037" y="1400176"/>
            <a:ext cx="5257802" cy="394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38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7250" y="685800"/>
            <a:ext cx="6096000" cy="5334000"/>
          </a:xfrm>
        </p:spPr>
        <p:txBody>
          <a:bodyPr>
            <a:normAutofit/>
          </a:bodyPr>
          <a:lstStyle/>
          <a:p>
            <a:r>
              <a:rPr lang="hu-HU" sz="6000" u="sng" dirty="0" smtClean="0"/>
              <a:t>Harmadik feladat:</a:t>
            </a:r>
            <a:br>
              <a:rPr lang="hu-HU" sz="6000" u="sng" dirty="0" smtClean="0"/>
            </a:br>
            <a:r>
              <a:rPr lang="hu-HU" sz="6000" u="sng" dirty="0"/>
              <a:t/>
            </a:r>
            <a:br>
              <a:rPr lang="hu-HU" sz="6000" u="sng" dirty="0"/>
            </a:br>
            <a:r>
              <a:rPr lang="hu-HU" sz="4000" dirty="0" smtClean="0"/>
              <a:t>A növény kiszedése a cserépből (figyelj , hogy minél több </a:t>
            </a:r>
            <a:r>
              <a:rPr lang="hu-HU" sz="4000" smtClean="0"/>
              <a:t>föld védje a gyökérzetet) </a:t>
            </a:r>
            <a:r>
              <a:rPr lang="hu-HU" sz="4000" dirty="0" smtClean="0"/>
              <a:t>, majd áthelyezése  a lyukba amit az imént ástunk.</a:t>
            </a:r>
            <a:endParaRPr lang="hu-HU" sz="4000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8022" y="1406260"/>
            <a:ext cx="5272617" cy="395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40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2950" y="704850"/>
            <a:ext cx="6038850" cy="4114800"/>
          </a:xfrm>
        </p:spPr>
        <p:txBody>
          <a:bodyPr>
            <a:normAutofit fontScale="90000"/>
          </a:bodyPr>
          <a:lstStyle/>
          <a:p>
            <a:r>
              <a:rPr lang="hu-HU" sz="6000" u="sng" dirty="0" smtClean="0"/>
              <a:t>Negyedik feladat :</a:t>
            </a:r>
            <a:br>
              <a:rPr lang="hu-HU" sz="6000" u="sng" dirty="0" smtClean="0"/>
            </a:br>
            <a:r>
              <a:rPr lang="hu-HU" u="sng" dirty="0"/>
              <a:t/>
            </a:r>
            <a:br>
              <a:rPr lang="hu-HU" u="sng" dirty="0"/>
            </a:br>
            <a:r>
              <a:rPr lang="hu-HU" sz="4000" dirty="0" smtClean="0"/>
              <a:t>A gyökérzet mellé földet rakni.</a:t>
            </a:r>
            <a:r>
              <a:rPr lang="hu-HU" sz="4000" u="sng" dirty="0" smtClean="0"/>
              <a:t/>
            </a:r>
            <a:br>
              <a:rPr lang="hu-HU" sz="4000" u="sng" dirty="0" smtClean="0"/>
            </a:br>
            <a:r>
              <a:rPr lang="hu-HU" sz="4000" u="sng" dirty="0"/>
              <a:t/>
            </a:r>
            <a:br>
              <a:rPr lang="hu-HU" sz="4000" u="sng" dirty="0"/>
            </a:br>
            <a:r>
              <a:rPr lang="hu-HU" u="sng" dirty="0" smtClean="0"/>
              <a:t/>
            </a:r>
            <a:br>
              <a:rPr lang="hu-HU" u="sng" dirty="0" smtClean="0"/>
            </a:br>
            <a:r>
              <a:rPr lang="hu-HU" u="sng" dirty="0"/>
              <a:t/>
            </a:r>
            <a:br>
              <a:rPr lang="hu-HU" u="sng" dirty="0"/>
            </a:br>
            <a:endParaRPr lang="hu-HU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1775" y="1400175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97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361951"/>
            <a:ext cx="5067300" cy="4419600"/>
          </a:xfrm>
        </p:spPr>
        <p:txBody>
          <a:bodyPr>
            <a:normAutofit/>
          </a:bodyPr>
          <a:lstStyle/>
          <a:p>
            <a:r>
              <a:rPr lang="hu-HU" sz="6000" u="sng" dirty="0" smtClean="0"/>
              <a:t>Ötödik feladat:</a:t>
            </a:r>
            <a:br>
              <a:rPr lang="hu-HU" sz="6000" u="sng" dirty="0" smtClean="0"/>
            </a:br>
            <a:r>
              <a:rPr lang="hu-HU" sz="6000" u="sng" dirty="0"/>
              <a:t/>
            </a:r>
            <a:br>
              <a:rPr lang="hu-HU" sz="6000" u="sng" dirty="0"/>
            </a:br>
            <a:r>
              <a:rPr lang="hu-HU" sz="4000" dirty="0" smtClean="0"/>
              <a:t>A növény tövét megtaposni.</a:t>
            </a:r>
            <a:r>
              <a:rPr lang="hu-HU" sz="4000" u="sng" dirty="0" smtClean="0"/>
              <a:t/>
            </a:r>
            <a:br>
              <a:rPr lang="hu-HU" sz="4000" u="sng" dirty="0" smtClean="0"/>
            </a:br>
            <a:endParaRPr lang="hu-HU" sz="4000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6643" y="1335882"/>
            <a:ext cx="5657850" cy="424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699" y="704850"/>
            <a:ext cx="5486401" cy="4724400"/>
          </a:xfrm>
        </p:spPr>
        <p:txBody>
          <a:bodyPr>
            <a:normAutofit/>
          </a:bodyPr>
          <a:lstStyle/>
          <a:p>
            <a:r>
              <a:rPr lang="hu-HU" sz="6000" u="sng" dirty="0" smtClean="0"/>
              <a:t>Hatodik feladat :</a:t>
            </a:r>
            <a:br>
              <a:rPr lang="hu-HU" sz="6000" u="sng" dirty="0" smtClean="0"/>
            </a:br>
            <a:r>
              <a:rPr lang="hu-HU" sz="6000" u="sng" dirty="0"/>
              <a:t/>
            </a:r>
            <a:br>
              <a:rPr lang="hu-HU" sz="6000" u="sng" dirty="0"/>
            </a:br>
            <a:r>
              <a:rPr lang="hu-HU" sz="4000" dirty="0" smtClean="0"/>
              <a:t>Az </a:t>
            </a:r>
            <a:r>
              <a:rPr lang="hu-HU" sz="4000" dirty="0" err="1" smtClean="0"/>
              <a:t>átültetett</a:t>
            </a:r>
            <a:r>
              <a:rPr lang="hu-HU" sz="4000" dirty="0" smtClean="0"/>
              <a:t> növény meglocsolása.(Ebben az esetben egy kancsó vízzel.)</a:t>
            </a:r>
            <a:endParaRPr lang="hu-HU" sz="4000" u="sng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7949" y="1371600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2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33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Bázis</Template>
  <TotalTime>61</TotalTime>
  <Words>24</Words>
  <Application>Microsoft Office PowerPoint</Application>
  <PresentationFormat>Szélesvásznú</PresentationFormat>
  <Paragraphs>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Corbel</vt:lpstr>
      <vt:lpstr>Bázis</vt:lpstr>
      <vt:lpstr>Virágátültetés</vt:lpstr>
      <vt:lpstr>Első feladat:  A növény kiválasztása.     </vt:lpstr>
      <vt:lpstr>Második feladat:  Ahova át szeretnénk ültetni a növényt ott fel kell lazítani a földet , és utána egy lyukat ásni , ahova majd a virágot tesszük.       </vt:lpstr>
      <vt:lpstr>Harmadik feladat:  A növény kiszedése a cserépből (figyelj , hogy minél több föld védje a gyökérzetet) , majd áthelyezése  a lyukba amit az imént ástunk.</vt:lpstr>
      <vt:lpstr>Negyedik feladat :  A gyökérzet mellé földet rakni.    </vt:lpstr>
      <vt:lpstr>Ötödik feladat:  A növény tövét megtaposni. </vt:lpstr>
      <vt:lpstr>Hatodik feladat :  Az átültetett növény meglocsolása.(Ebben az esetben egy kancsó vízzel.)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Virágültetés</dc:title>
  <dc:creator>István Subert</dc:creator>
  <cp:lastModifiedBy>István Subert</cp:lastModifiedBy>
  <cp:revision>8</cp:revision>
  <dcterms:created xsi:type="dcterms:W3CDTF">2020-04-17T12:17:36Z</dcterms:created>
  <dcterms:modified xsi:type="dcterms:W3CDTF">2020-04-17T13:19:28Z</dcterms:modified>
</cp:coreProperties>
</file>