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0FAE-846E-4066-94BD-86954A20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BFF52-DB51-49AF-8A3D-908445090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FE0F-40C1-40B5-8976-0CEBA38B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21CA4-7A3D-4858-BF6B-84CCF64E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B2097-AE66-44BD-9D5F-CD135657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5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DFE6-6E7A-4F55-AFD4-E62B7D83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12E4-04BB-403E-94AF-D592C5D6E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330A-C081-4177-8D0D-23E7E8A9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06DDB-F0AB-489F-9759-F419C275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02FF5-73DF-45AC-9FC4-DF2A8BD4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C9F66-C26B-4F7F-A1D6-3949AFC38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7D7F9-532A-45EB-9CAE-1D3D9BB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2A43-03B7-4C70-999C-4BF33489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0B987-103D-463C-8068-E9A7AB76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9F8F-04F2-461A-A496-AA90A7ED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9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BCED-CD9E-4758-A277-68F9E523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F29A-A249-4072-B07E-CAF42A1F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CD8D-1E0A-4A76-A8D6-D2972B33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FC52-1C32-4B2C-A40D-983D45C6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09C83-7B7E-401B-998A-96A1007F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1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2495-CA95-431C-A6CD-2F9ED5C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BEB3D-6DEF-4B47-9EC8-2E3BDA463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BF623-66FC-489F-AF1D-A37B5697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7F74-B49B-4488-8B7E-FB04D312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9953-D00D-409F-A6BF-F59813F2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BF72-DEB6-42CD-97C7-0831F721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9FA4-E165-418E-A2AB-71F40F7E9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4C162-A8D4-4D9D-8E74-E45B40C86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154E6-C566-48A3-A429-10790D72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00D0C-0A40-4C50-8EB1-4F9FB27E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E9633-4054-474A-81A4-6F6EDB39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8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554F-11F9-47DE-809F-5AA905ED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F1958-555E-46F7-898A-9D1DDED5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A5EB3-DB0E-4EC9-A490-5F8D5F720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31490-DE7D-4A87-9E62-06B6A4553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E9B71-922A-44FE-8D40-A042BA16B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29564-54A8-4E62-8E2B-94F880E6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17389-DF89-4201-A509-B107CC57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06DFD-A595-474D-A41A-917ED491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E07A-FA9A-4261-A512-4398777F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9C504-3D35-4042-BFB4-84BCB207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C3958-4AB8-4A61-9A22-272094C4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17718-1148-4F1C-9A90-B322593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7A247-CA32-42CC-AC82-CD99FD2E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A6285-0BBF-4D08-BB21-4BAA7977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D7B51-F58D-41AA-89CC-8C2E785D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1272-862C-41B1-BE6D-B95432D5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2F02D-CCC0-497D-A5E5-1D521CDD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CC68E-0AB0-4656-96ED-8FE8BC9BE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8570-BE2C-4720-AEC5-CF74B4D0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E4B42-0E3C-4446-BC76-61858307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77B7-EE01-482B-86BB-4273B29D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A535-BD87-4A3B-A3F6-4603EFEF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07E56-D1DC-4C43-BD54-263961990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05ED8-B309-447F-B3FC-402EB88C7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D795-4423-4AEE-8010-DC4DDF78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C1DDF-8574-4BB6-BE21-C86A329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F70F3-D151-4C7C-9A1D-84FC3C87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3397E-4A86-42C6-9440-3688ECED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E254B-D31A-4D20-BB03-6E1DFC03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4E90-5079-4042-865C-947756553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5499-C5BC-41E4-9D3E-D31960913F1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BC03-C169-41B2-9021-E27742B32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1677-F722-464D-AE5E-34B26F833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D620-51DF-46CA-831E-97AFA254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B750-EA40-49C7-BD73-FAF6251B5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Berlin Sans FB Demi" panose="020E0802020502020306" pitchFamily="34" charset="0"/>
              </a:rPr>
              <a:t>A víz világnapja:</a:t>
            </a:r>
            <a:br>
              <a:rPr lang="hu-HU" b="1" dirty="0">
                <a:latin typeface="Berlin Sans FB Demi" panose="020E0802020502020306" pitchFamily="34" charset="0"/>
              </a:rPr>
            </a:br>
            <a:r>
              <a:rPr lang="hu-HU" b="1" dirty="0">
                <a:latin typeface="Berlin Sans FB Demi" panose="020E0802020502020306" pitchFamily="34" charset="0"/>
              </a:rPr>
              <a:t>Március 22.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7C949-BD32-4485-9732-EBB39211D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hu-HU" b="1" dirty="0">
                <a:latin typeface="Berlin Sans FB" panose="020E0602020502020306" pitchFamily="34" charset="0"/>
              </a:rPr>
              <a:t>Villányi Emma </a:t>
            </a:r>
          </a:p>
          <a:p>
            <a:r>
              <a:rPr lang="hu-HU" b="1" dirty="0">
                <a:latin typeface="Berlin Sans FB" panose="020E0602020502020306" pitchFamily="34" charset="0"/>
              </a:rPr>
              <a:t>6.a</a:t>
            </a:r>
            <a:endParaRPr lang="en-US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5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7FB6-0DA7-4BA3-99A9-0C4CE551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 víz világnapja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8757A-1B97-469A-A7CD-89FCCE070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évben március 22-én</a:t>
            </a:r>
          </a:p>
          <a:p>
            <a:r>
              <a:rPr lang="hu-HU" dirty="0"/>
              <a:t>Az elsőt 1993-ban tartották</a:t>
            </a:r>
          </a:p>
          <a:p>
            <a:r>
              <a:rPr lang="hu-HU" dirty="0"/>
              <a:t>Célja, hogy ráirányítsa a figyelmet a tiszta víz fontosságára</a:t>
            </a:r>
          </a:p>
          <a:p>
            <a:r>
              <a:rPr lang="hu-HU" dirty="0"/>
              <a:t>Az ENSZ minden évben új éves témát ad ki:</a:t>
            </a:r>
          </a:p>
          <a:p>
            <a:pPr lvl="1"/>
            <a:r>
              <a:rPr lang="hu-HU" dirty="0"/>
              <a:t>2017: Szenyvizek? Tiszta vizet!</a:t>
            </a:r>
          </a:p>
          <a:p>
            <a:pPr lvl="1"/>
            <a:r>
              <a:rPr lang="hu-HU" dirty="0"/>
              <a:t>2018: Védd természetesen!</a:t>
            </a:r>
          </a:p>
          <a:p>
            <a:pPr lvl="1"/>
            <a:r>
              <a:rPr lang="hu-HU" dirty="0"/>
              <a:t>2019: Vizet mindenkinek!</a:t>
            </a:r>
          </a:p>
        </p:txBody>
      </p:sp>
      <p:pic>
        <p:nvPicPr>
          <p:cNvPr id="5" name="Picture 4" descr="A picture containing water, boat, man, holding&#10;&#10;Description automatically generated">
            <a:extLst>
              <a:ext uri="{FF2B5EF4-FFF2-40B4-BE49-F238E27FC236}">
                <a16:creationId xmlns:a16="http://schemas.microsoft.com/office/drawing/2014/main" id="{095BFF65-1752-4837-B696-123BAA1D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9" y="4001294"/>
            <a:ext cx="4898571" cy="2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beach&#10;&#10;Description automatically generated">
            <a:extLst>
              <a:ext uri="{FF2B5EF4-FFF2-40B4-BE49-F238E27FC236}">
                <a16:creationId xmlns:a16="http://schemas.microsoft.com/office/drawing/2014/main" id="{D17FEC3E-1426-4393-9529-0F71D34BC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7097"/>
            <a:ext cx="12192000" cy="8125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55458-AAC6-403A-9052-50557C6F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44" y="-432580"/>
            <a:ext cx="11388437" cy="1325563"/>
          </a:xfrm>
        </p:spPr>
        <p:txBody>
          <a:bodyPr>
            <a:normAutofit/>
          </a:bodyPr>
          <a:lstStyle/>
          <a:p>
            <a:r>
              <a:rPr lang="hu-HU" sz="4000" b="1" dirty="0"/>
              <a:t>Korunk nagy kihívása: a globális műanyag szennyezés</a:t>
            </a:r>
            <a:endParaRPr lang="en-US" sz="40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4A5206-0E1C-4B07-954D-4E0F855D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1" y="1690688"/>
            <a:ext cx="4369607" cy="43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fish swimming under water&#10;&#10;Description automatically generated">
            <a:extLst>
              <a:ext uri="{FF2B5EF4-FFF2-40B4-BE49-F238E27FC236}">
                <a16:creationId xmlns:a16="http://schemas.microsoft.com/office/drawing/2014/main" id="{DB006AAF-9696-443E-B5B4-99909F2A4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72" y="618827"/>
            <a:ext cx="5704484" cy="28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swimming, bird, ocean&#10;&#10;Description automatically generated">
            <a:extLst>
              <a:ext uri="{FF2B5EF4-FFF2-40B4-BE49-F238E27FC236}">
                <a16:creationId xmlns:a16="http://schemas.microsoft.com/office/drawing/2014/main" id="{EF9999CA-69ED-419A-8D34-87345F2C2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" y="3706032"/>
            <a:ext cx="4556502" cy="2563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8E2EC-F63C-4AA3-B53B-41042051A79C}"/>
              </a:ext>
            </a:extLst>
          </p:cNvPr>
          <p:cNvSpPr txBox="1"/>
          <p:nvPr/>
        </p:nvSpPr>
        <p:spPr>
          <a:xfrm>
            <a:off x="1270860" y="883403"/>
            <a:ext cx="525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Vizeink egyre szennyezettebbek</a:t>
            </a:r>
            <a:endParaRPr lang="en-US" sz="2800" b="1" dirty="0"/>
          </a:p>
        </p:txBody>
      </p:sp>
      <p:pic>
        <p:nvPicPr>
          <p:cNvPr id="6" name="Picture 5" descr="A picture containing table, sitting, small, food&#10;&#10;Description automatically generated">
            <a:extLst>
              <a:ext uri="{FF2B5EF4-FFF2-40B4-BE49-F238E27FC236}">
                <a16:creationId xmlns:a16="http://schemas.microsoft.com/office/drawing/2014/main" id="{D631CA83-F4A9-4E20-BBF0-2D2B19354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13" y="301653"/>
            <a:ext cx="4317466" cy="2875500"/>
          </a:xfrm>
          <a:prstGeom prst="rect">
            <a:avLst/>
          </a:prstGeom>
        </p:spPr>
      </p:pic>
      <p:pic>
        <p:nvPicPr>
          <p:cNvPr id="8" name="Picture 7" descr="A group of people swimming in a body of water&#10;&#10;Description automatically generated">
            <a:extLst>
              <a:ext uri="{FF2B5EF4-FFF2-40B4-BE49-F238E27FC236}">
                <a16:creationId xmlns:a16="http://schemas.microsoft.com/office/drawing/2014/main" id="{35724B12-4FF3-49DA-8C85-7DDE5EA3B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44" y="3560915"/>
            <a:ext cx="6095999" cy="2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1C8FB-6FFB-4EA0-92C7-BC0CBE926E51}"/>
              </a:ext>
            </a:extLst>
          </p:cNvPr>
          <p:cNvSpPr txBox="1"/>
          <p:nvPr/>
        </p:nvSpPr>
        <p:spPr>
          <a:xfrm>
            <a:off x="1518834" y="1084880"/>
            <a:ext cx="647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Kezdeményezések az óceánok megtisztítására</a:t>
            </a:r>
            <a:endParaRPr lang="en-US" sz="2400" b="1" dirty="0"/>
          </a:p>
        </p:txBody>
      </p:sp>
      <p:pic>
        <p:nvPicPr>
          <p:cNvPr id="4" name="Picture 3" descr="A large body of water&#10;&#10;Description automatically generated">
            <a:extLst>
              <a:ext uri="{FF2B5EF4-FFF2-40B4-BE49-F238E27FC236}">
                <a16:creationId xmlns:a16="http://schemas.microsoft.com/office/drawing/2014/main" id="{037A380B-BF04-4955-84B6-DFC67FFEB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3" y="2278251"/>
            <a:ext cx="5897838" cy="3928820"/>
          </a:xfrm>
          <a:prstGeom prst="rect">
            <a:avLst/>
          </a:prstGeom>
        </p:spPr>
      </p:pic>
      <p:pic>
        <p:nvPicPr>
          <p:cNvPr id="6" name="Picture 5" descr="A large long train on a steel track&#10;&#10;Description automatically generated">
            <a:extLst>
              <a:ext uri="{FF2B5EF4-FFF2-40B4-BE49-F238E27FC236}">
                <a16:creationId xmlns:a16="http://schemas.microsoft.com/office/drawing/2014/main" id="{EFFA510C-EB84-4371-9096-4FDFA3284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36" y="3429000"/>
            <a:ext cx="5724041" cy="32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6500AC-452C-48F1-956D-92CDB0B76A44}"/>
              </a:ext>
            </a:extLst>
          </p:cNvPr>
          <p:cNvSpPr/>
          <p:nvPr/>
        </p:nvSpPr>
        <p:spPr>
          <a:xfrm>
            <a:off x="1859817" y="853559"/>
            <a:ext cx="345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Magyar géplánc a Tiszán 2020-ban</a:t>
            </a:r>
            <a:endParaRPr lang="en-US" b="1" dirty="0"/>
          </a:p>
        </p:txBody>
      </p:sp>
      <p:pic>
        <p:nvPicPr>
          <p:cNvPr id="5" name="Picture 4" descr="A boat traveling along a river next to a body of water&#10;&#10;Description automatically generated">
            <a:extLst>
              <a:ext uri="{FF2B5EF4-FFF2-40B4-BE49-F238E27FC236}">
                <a16:creationId xmlns:a16="http://schemas.microsoft.com/office/drawing/2014/main" id="{DC60CCC0-9C4A-4EA4-B5E4-7B046EC94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" y="3235036"/>
            <a:ext cx="4572000" cy="3048000"/>
          </a:xfrm>
          <a:prstGeom prst="rect">
            <a:avLst/>
          </a:prstGeom>
        </p:spPr>
      </p:pic>
      <p:pic>
        <p:nvPicPr>
          <p:cNvPr id="7" name="Picture 6" descr="A construction site&#10;&#10;Description automatically generated">
            <a:extLst>
              <a:ext uri="{FF2B5EF4-FFF2-40B4-BE49-F238E27FC236}">
                <a16:creationId xmlns:a16="http://schemas.microsoft.com/office/drawing/2014/main" id="{100BA95D-249F-44EE-8222-944D4D207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15" y="458308"/>
            <a:ext cx="4163568" cy="2776728"/>
          </a:xfrm>
          <a:prstGeom prst="rect">
            <a:avLst/>
          </a:prstGeom>
        </p:spPr>
      </p:pic>
      <p:pic>
        <p:nvPicPr>
          <p:cNvPr id="9" name="Picture 8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D1B831CB-1072-4934-A252-FCAD09935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6" y="3429000"/>
            <a:ext cx="487680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&#10;&#10;Description automatically generated">
            <a:extLst>
              <a:ext uri="{FF2B5EF4-FFF2-40B4-BE49-F238E27FC236}">
                <a16:creationId xmlns:a16="http://schemas.microsoft.com/office/drawing/2014/main" id="{8F0847A8-B6AD-4721-9163-DB91D7FF8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890823-2C84-4DF9-8770-563B3F8E8AB9}"/>
              </a:ext>
            </a:extLst>
          </p:cNvPr>
          <p:cNvSpPr txBox="1"/>
          <p:nvPr/>
        </p:nvSpPr>
        <p:spPr>
          <a:xfrm>
            <a:off x="4690753" y="1389413"/>
            <a:ext cx="529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Köszönöm a figyelmet!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1650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85</Words>
  <Application>Microsoft Office PowerPoint</Application>
  <PresentationFormat>Szélesvásznú</PresentationFormat>
  <Paragraphs>16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Berlin Sans FB</vt:lpstr>
      <vt:lpstr>Berlin Sans FB Demi</vt:lpstr>
      <vt:lpstr>Calibri</vt:lpstr>
      <vt:lpstr>Calibri Light</vt:lpstr>
      <vt:lpstr>Office Theme</vt:lpstr>
      <vt:lpstr>A víz világnapja: Március 22.</vt:lpstr>
      <vt:lpstr>A víz világnapja</vt:lpstr>
      <vt:lpstr>Korunk nagy kihívása: a globális műanyag szennyezés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víz világnapja: Március 22.</dc:title>
  <dc:creator>Villányi, Dániel</dc:creator>
  <cp:lastModifiedBy>Lövei Zsuzsanna</cp:lastModifiedBy>
  <cp:revision>6</cp:revision>
  <dcterms:created xsi:type="dcterms:W3CDTF">2020-03-18T17:33:59Z</dcterms:created>
  <dcterms:modified xsi:type="dcterms:W3CDTF">2020-03-18T22:24:12Z</dcterms:modified>
</cp:coreProperties>
</file>