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62" r:id="rId4"/>
    <p:sldId id="257" r:id="rId5"/>
    <p:sldId id="258" r:id="rId6"/>
    <p:sldId id="259" r:id="rId7"/>
    <p:sldId id="266" r:id="rId8"/>
    <p:sldId id="260" r:id="rId9"/>
    <p:sldId id="264" r:id="rId10"/>
    <p:sldId id="263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3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fif"/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fi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fif"/><Relationship Id="rId2" Type="http://schemas.openxmlformats.org/officeDocument/2006/relationships/image" Target="../media/image9.jfi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fi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/>
              <a:t>A víz világnapja</a:t>
            </a:r>
          </a:p>
        </p:txBody>
      </p:sp>
      <p:sp>
        <p:nvSpPr>
          <p:cNvPr id="7" name="Alcím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sz="6600" dirty="0"/>
              <a:t>2020.Március 22.</a:t>
            </a:r>
          </a:p>
        </p:txBody>
      </p:sp>
    </p:spTree>
    <p:extLst>
      <p:ext uri="{BB962C8B-B14F-4D97-AF65-F5344CB8AC3E}">
        <p14:creationId xmlns:p14="http://schemas.microsoft.com/office/powerpoint/2010/main" val="1746470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Becsüljük meg az „élő vizet”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hu-HU" sz="2800" dirty="0"/>
              <a:t>Uram, Jézusom! Hiszem, hogy te vagy az élő víz forrása. Hiszem, hogy te vagy a világ Üdvözítője. Hiszem, hogy a te tanításod az örök életre vezető út. </a:t>
            </a:r>
          </a:p>
          <a:p>
            <a:r>
              <a:rPr lang="hu-HU" sz="2800" dirty="0"/>
              <a:t>Lelkem szomjazik az élő vízre, az élő hitre. Ébressz bennem szomjúságot a te igazságod iránt! 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hu-HU" sz="2800" dirty="0"/>
              <a:t>A te szavadban felismerem az örök életet, az üdvösség tanítását. Add nekem az élő vizet, amely csillapítja szívem és lelkem szomjúságát! Uram, a te tekintetedből nem elítélés, hanem megbocsájtás sugárzik. Hiszem, hogy irgalmad nagyobb bűneimnél.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75208473"/>
      </p:ext>
    </p:extLst>
  </p:cSld>
  <p:clrMapOvr>
    <a:masterClrMapping/>
  </p:clrMapOvr>
  <p:transition spd="med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Köszönöm a figyelmet!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72870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H2o, avagy a víz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hu-HU" sz="2800" dirty="0"/>
              <a:t>A víz vegyjele  a H2O ami azt foglalja magába hogy, színtelen, szagtalan, íztelen folyadék . </a:t>
            </a:r>
          </a:p>
          <a:p>
            <a:r>
              <a:rPr lang="hu-HU" sz="2800" dirty="0"/>
              <a:t>A vizet szilárd halmazállapotban jégnek nevezzük , légnemű halmazállapotban pedig gőznek nevezzük.</a:t>
            </a:r>
          </a:p>
        </p:txBody>
      </p:sp>
      <p:pic>
        <p:nvPicPr>
          <p:cNvPr id="5" name="Tartalom helye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422" y="2223912"/>
            <a:ext cx="4809067" cy="2822222"/>
          </a:xfrm>
        </p:spPr>
      </p:pic>
    </p:spTree>
    <p:extLst>
      <p:ext uri="{BB962C8B-B14F-4D97-AF65-F5344CB8AC3E}">
        <p14:creationId xmlns:p14="http://schemas.microsoft.com/office/powerpoint/2010/main" val="2639172852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víz körforgása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sz="3200" dirty="0"/>
              <a:t>A víz körforgása az a folyamat amikor a víz újra és újra úgymond köröket tesz a földön </a:t>
            </a:r>
          </a:p>
          <a:p>
            <a:r>
              <a:rPr lang="hu-HU" sz="3200" dirty="0"/>
              <a:t>A felszíni vizek és a növények párolgása,</a:t>
            </a:r>
            <a:br>
              <a:rPr lang="hu-HU" sz="3200" dirty="0"/>
            </a:br>
            <a:r>
              <a:rPr lang="hu-HU" sz="3200" dirty="0"/>
              <a:t>a felhő- és csapadékképződés,</a:t>
            </a:r>
            <a:br>
              <a:rPr lang="hu-HU" sz="3200" dirty="0"/>
            </a:br>
            <a:r>
              <a:rPr lang="hu-HU" sz="3200" dirty="0"/>
              <a:t>a csapadék talajba szivárgása, az élőlények vízfelvétele,</a:t>
            </a:r>
            <a:br>
              <a:rPr lang="hu-HU" sz="3200" dirty="0"/>
            </a:br>
            <a:r>
              <a:rPr lang="hu-HU" sz="3200" dirty="0"/>
              <a:t>a felszín alatti vizek felszínre bukkanása, a felszíni vizek és az élőlények párolgása</a:t>
            </a:r>
          </a:p>
          <a:p>
            <a:endParaRPr lang="hu-HU" sz="3200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5718" y="2122311"/>
            <a:ext cx="4982193" cy="3341511"/>
          </a:xfrm>
        </p:spPr>
      </p:pic>
    </p:spTree>
    <p:extLst>
      <p:ext uri="{BB962C8B-B14F-4D97-AF65-F5344CB8AC3E}">
        <p14:creationId xmlns:p14="http://schemas.microsoft.com/office/powerpoint/2010/main" val="12011825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VÍZ NÉLKÜL NINCS ÉLET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49179" y="2011680"/>
            <a:ext cx="5511045" cy="4206240"/>
          </a:xfrm>
        </p:spPr>
        <p:txBody>
          <a:bodyPr>
            <a:normAutofit fontScale="92500" lnSpcReduction="20000"/>
          </a:bodyPr>
          <a:lstStyle/>
          <a:p>
            <a:r>
              <a:rPr lang="hu-HU" sz="3000" dirty="0"/>
              <a:t>Az ivóvíz hiányától szenvedő emberekről készült statisztikák valóban aggasztóak. A világon naponta több mint 5000 gyermek hal meg, mert nem jut megfelelő minőségű tiszta ivóvízhez.</a:t>
            </a:r>
          </a:p>
          <a:p>
            <a:r>
              <a:rPr lang="hu-HU" sz="3000" dirty="0"/>
              <a:t>A szennyezett víz által okozott hasmenéses betegségek legveszélyeztetettebb alanyai a csecsemők és az öt évnél fiatalabb gyermekek.</a:t>
            </a:r>
            <a:br>
              <a:rPr lang="hu-HU" sz="3000" dirty="0"/>
            </a:br>
            <a:br>
              <a:rPr lang="hu-HU" dirty="0"/>
            </a:br>
            <a:endParaRPr lang="hu-HU" dirty="0"/>
          </a:p>
          <a:p>
            <a:endParaRPr lang="hu-HU" dirty="0"/>
          </a:p>
          <a:p>
            <a:endParaRPr lang="hu-HU" dirty="0"/>
          </a:p>
        </p:txBody>
      </p:sp>
      <p:pic>
        <p:nvPicPr>
          <p:cNvPr id="6" name="Tartalom helye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0223" y="2011680"/>
            <a:ext cx="5910647" cy="3703320"/>
          </a:xfrm>
        </p:spPr>
      </p:pic>
    </p:spTree>
    <p:extLst>
      <p:ext uri="{BB962C8B-B14F-4D97-AF65-F5344CB8AC3E}">
        <p14:creationId xmlns:p14="http://schemas.microsoft.com/office/powerpoint/2010/main" val="29965824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víz minősége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Tiszta víz</a:t>
            </a:r>
          </a:p>
        </p:txBody>
      </p:sp>
      <p:pic>
        <p:nvPicPr>
          <p:cNvPr id="7" name="Tartalom helye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2919" y="2656564"/>
            <a:ext cx="4758969" cy="3712152"/>
          </a:xfrm>
        </p:spPr>
      </p:pic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u-HU" dirty="0"/>
              <a:t>Szennyezett víz</a:t>
            </a:r>
          </a:p>
        </p:txBody>
      </p:sp>
      <p:pic>
        <p:nvPicPr>
          <p:cNvPr id="6" name="Tartalom helye 5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1230" y="2777098"/>
            <a:ext cx="4754880" cy="3591617"/>
          </a:xfrm>
        </p:spPr>
      </p:pic>
    </p:spTree>
    <p:extLst>
      <p:ext uri="{BB962C8B-B14F-4D97-AF65-F5344CB8AC3E}">
        <p14:creationId xmlns:p14="http://schemas.microsoft.com/office/powerpoint/2010/main" val="1304656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ívóvíz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hu-HU" sz="2400" dirty="0"/>
              <a:t>A nem elegendő ivóvíz világszerte komoly probléma,mind a gyerekek a felnőttek, és az állatvilág számára.</a:t>
            </a:r>
          </a:p>
          <a:p>
            <a:r>
              <a:rPr lang="hu-HU" sz="2400" dirty="0"/>
              <a:t>Az emberi test 80%-a víz, amelynek fenntartására és pótlására a megfelelő mennyiséget folyamatosan biztosítanunk kell. Az ivóvíz rendszeres fogyasztása nélkül fokozatosan</a:t>
            </a:r>
            <a:r>
              <a:rPr lang="hu-HU" sz="2400" b="1" dirty="0"/>
              <a:t> kiszáradnánk</a:t>
            </a:r>
            <a:r>
              <a:rPr lang="hu-HU" sz="2400" dirty="0"/>
              <a:t>. </a:t>
            </a:r>
          </a:p>
        </p:txBody>
      </p:sp>
      <p:pic>
        <p:nvPicPr>
          <p:cNvPr id="5" name="Tartalom helye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1011" y="2011681"/>
            <a:ext cx="4203031" cy="3972024"/>
          </a:xfrm>
        </p:spPr>
      </p:pic>
    </p:spTree>
    <p:extLst>
      <p:ext uri="{BB962C8B-B14F-4D97-AF65-F5344CB8AC3E}">
        <p14:creationId xmlns:p14="http://schemas.microsoft.com/office/powerpoint/2010/main" val="3848764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Látod mivé tesszük a világot?</a:t>
            </a:r>
            <a:br>
              <a:rPr lang="hu-HU" dirty="0"/>
            </a:br>
            <a:r>
              <a:rPr lang="hu-HU" dirty="0"/>
              <a:t>Vigyázz nagyon rá!!!!!</a:t>
            </a:r>
          </a:p>
        </p:txBody>
      </p:sp>
      <p:pic>
        <p:nvPicPr>
          <p:cNvPr id="8" name="Tartalom helye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1043" y="2171700"/>
            <a:ext cx="3608614" cy="3722914"/>
          </a:xfrm>
        </p:spPr>
      </p:pic>
      <p:pic>
        <p:nvPicPr>
          <p:cNvPr id="7" name="Tartalom helye 6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0829" y="2171700"/>
            <a:ext cx="3674042" cy="3722914"/>
          </a:xfrm>
        </p:spPr>
      </p:pic>
    </p:spTree>
    <p:extLst>
      <p:ext uri="{BB962C8B-B14F-4D97-AF65-F5344CB8AC3E}">
        <p14:creationId xmlns:p14="http://schemas.microsoft.com/office/powerpoint/2010/main" val="4021327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 A víz és az állatvilág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hu-HU" sz="2800" dirty="0"/>
              <a:t>Ha az állatokat nézzük akkor ők se bírnák tovább mint mi. Kivéve egyes fajokat , például a teve aki a homokhoz van szokva a púpjaiban vizet tárol. </a:t>
            </a:r>
          </a:p>
          <a:p>
            <a:r>
              <a:rPr lang="hu-HU" sz="2800" dirty="0"/>
              <a:t>A homokos környezetben élő állatok bírják a legtovább,  mivel ők megszokták a szomjazást.</a:t>
            </a:r>
          </a:p>
        </p:txBody>
      </p:sp>
      <p:pic>
        <p:nvPicPr>
          <p:cNvPr id="5" name="Tartalom helye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0938" y="2011680"/>
            <a:ext cx="4754562" cy="4052236"/>
          </a:xfrm>
        </p:spPr>
      </p:pic>
    </p:spTree>
    <p:extLst>
      <p:ext uri="{BB962C8B-B14F-4D97-AF65-F5344CB8AC3E}">
        <p14:creationId xmlns:p14="http://schemas.microsoft.com/office/powerpoint/2010/main" val="2642036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víz jótékony hatása  a  testre és a lélekre</a:t>
            </a:r>
          </a:p>
        </p:txBody>
      </p:sp>
      <p:pic>
        <p:nvPicPr>
          <p:cNvPr id="5" name="Tartalom helye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029" y="1792937"/>
            <a:ext cx="4114743" cy="4425302"/>
          </a:xfrm>
        </p:spPr>
      </p:pic>
      <p:pic>
        <p:nvPicPr>
          <p:cNvPr id="6" name="Tartalom helye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772" y="1792936"/>
            <a:ext cx="5827227" cy="4425303"/>
          </a:xfrm>
        </p:spPr>
      </p:pic>
    </p:spTree>
    <p:extLst>
      <p:ext uri="{BB962C8B-B14F-4D97-AF65-F5344CB8AC3E}">
        <p14:creationId xmlns:p14="http://schemas.microsoft.com/office/powerpoint/2010/main" val="181980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szomány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</TotalTime>
  <Words>387</Words>
  <Application>Microsoft Office PowerPoint</Application>
  <PresentationFormat>Szélesvásznú</PresentationFormat>
  <Paragraphs>27</Paragraphs>
  <Slides>11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4" baseType="lpstr">
      <vt:lpstr>Corbel</vt:lpstr>
      <vt:lpstr>Wingdings</vt:lpstr>
      <vt:lpstr>Paszomány</vt:lpstr>
      <vt:lpstr>A víz világnapja</vt:lpstr>
      <vt:lpstr>H2o, avagy a víz</vt:lpstr>
      <vt:lpstr>A víz körforgása</vt:lpstr>
      <vt:lpstr>VÍZ NÉLKÜL NINCS ÉLET</vt:lpstr>
      <vt:lpstr>A víz minősége</vt:lpstr>
      <vt:lpstr>ívóvíz</vt:lpstr>
      <vt:lpstr>Látod mivé tesszük a világot? Vigyázz nagyon rá!!!!!</vt:lpstr>
      <vt:lpstr> A víz és az állatvilág</vt:lpstr>
      <vt:lpstr>A víz jótékony hatása  a  testre és a lélekre</vt:lpstr>
      <vt:lpstr>Becsüljük meg az „élő vizet”</vt:lpstr>
      <vt:lpstr>Köszönöm a figyelmet!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víz világnapja</dc:title>
  <dc:creator>vargagizus</dc:creator>
  <cp:lastModifiedBy>Lövei Zsuzsanna</cp:lastModifiedBy>
  <cp:revision>19</cp:revision>
  <dcterms:created xsi:type="dcterms:W3CDTF">2020-03-17T13:10:46Z</dcterms:created>
  <dcterms:modified xsi:type="dcterms:W3CDTF">2020-03-18T22:20:20Z</dcterms:modified>
</cp:coreProperties>
</file>