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20A4-2CF5-48F9-A785-6A3DEAECB462}" type="datetimeFigureOut">
              <a:rPr lang="hu-HU" smtClean="0"/>
              <a:t>2020. 03. 20.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C110-566C-4C76-BF42-02F27EEE37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9143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20A4-2CF5-48F9-A785-6A3DEAECB462}" type="datetimeFigureOut">
              <a:rPr lang="hu-HU" smtClean="0"/>
              <a:t>2020. 03. 20.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C110-566C-4C76-BF42-02F27EEE37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6854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20A4-2CF5-48F9-A785-6A3DEAECB462}" type="datetimeFigureOut">
              <a:rPr lang="hu-HU" smtClean="0"/>
              <a:t>2020. 03. 20.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C110-566C-4C76-BF42-02F27EEE37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052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20A4-2CF5-48F9-A785-6A3DEAECB462}" type="datetimeFigureOut">
              <a:rPr lang="hu-HU" smtClean="0"/>
              <a:t>2020. 03. 20.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C110-566C-4C76-BF42-02F27EEE37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3104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20A4-2CF5-48F9-A785-6A3DEAECB462}" type="datetimeFigureOut">
              <a:rPr lang="hu-HU" smtClean="0"/>
              <a:t>2020. 03. 20.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C110-566C-4C76-BF42-02F27EEE37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6219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20A4-2CF5-48F9-A785-6A3DEAECB462}" type="datetimeFigureOut">
              <a:rPr lang="hu-HU" smtClean="0"/>
              <a:t>2020. 03. 20.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C110-566C-4C76-BF42-02F27EEE37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250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20A4-2CF5-48F9-A785-6A3DEAECB462}" type="datetimeFigureOut">
              <a:rPr lang="hu-HU" smtClean="0"/>
              <a:t>2020. 03. 20.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C110-566C-4C76-BF42-02F27EEE37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9023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20A4-2CF5-48F9-A785-6A3DEAECB462}" type="datetimeFigureOut">
              <a:rPr lang="hu-HU" smtClean="0"/>
              <a:t>2020. 03. 20.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C110-566C-4C76-BF42-02F27EEE37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624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20A4-2CF5-48F9-A785-6A3DEAECB462}" type="datetimeFigureOut">
              <a:rPr lang="hu-HU" smtClean="0"/>
              <a:t>2020. 03. 20.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C110-566C-4C76-BF42-02F27EEE37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278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20A4-2CF5-48F9-A785-6A3DEAECB462}" type="datetimeFigureOut">
              <a:rPr lang="hu-HU" smtClean="0"/>
              <a:t>2020. 03. 20.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C110-566C-4C76-BF42-02F27EEE37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439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20A4-2CF5-48F9-A785-6A3DEAECB462}" type="datetimeFigureOut">
              <a:rPr lang="hu-HU" smtClean="0"/>
              <a:t>2020. 03. 20.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C110-566C-4C76-BF42-02F27EEE37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396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1">
                <a:lumMod val="50000"/>
              </a:schemeClr>
            </a:gs>
            <a:gs pos="0">
              <a:srgbClr val="002060"/>
            </a:gs>
            <a:gs pos="40000">
              <a:schemeClr val="accent1">
                <a:lumMod val="75000"/>
              </a:schemeClr>
            </a:gs>
            <a:gs pos="65000">
              <a:schemeClr val="accent1"/>
            </a:gs>
            <a:gs pos="100000">
              <a:schemeClr val="accent1">
                <a:lumMod val="40000"/>
                <a:lumOff val="60000"/>
              </a:schemeClr>
            </a:gs>
            <a:gs pos="87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920A4-2CF5-48F9-A785-6A3DEAECB462}" type="datetimeFigureOut">
              <a:rPr lang="hu-HU" smtClean="0"/>
              <a:t>2020. 03. 20.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5C110-566C-4C76-BF42-02F27EEE37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030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63189" y="1448934"/>
            <a:ext cx="9144000" cy="2387600"/>
          </a:xfrm>
        </p:spPr>
        <p:txBody>
          <a:bodyPr>
            <a:normAutofit/>
          </a:bodyPr>
          <a:lstStyle/>
          <a:p>
            <a:r>
              <a:rPr lang="hu-HU" sz="8000" dirty="0">
                <a:latin typeface="Blackadder ITC" panose="04020505051007020D02" pitchFamily="82" charset="0"/>
              </a:rPr>
              <a:t>A víz világnapja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072846" y="5421086"/>
            <a:ext cx="3444239" cy="751114"/>
          </a:xfrm>
        </p:spPr>
        <p:txBody>
          <a:bodyPr>
            <a:normAutofit fontScale="85000" lnSpcReduction="10000"/>
          </a:bodyPr>
          <a:lstStyle/>
          <a:p>
            <a:r>
              <a:rPr lang="hu-HU" dirty="0"/>
              <a:t>Készítette: Oláh Vivien Dorina </a:t>
            </a:r>
          </a:p>
          <a:p>
            <a:r>
              <a:rPr lang="hu-HU" dirty="0"/>
              <a:t>6.a</a:t>
            </a:r>
          </a:p>
        </p:txBody>
      </p:sp>
    </p:spTree>
    <p:extLst>
      <p:ext uri="{BB962C8B-B14F-4D97-AF65-F5344CB8AC3E}">
        <p14:creationId xmlns:p14="http://schemas.microsoft.com/office/powerpoint/2010/main" val="1938650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>
                <a:latin typeface="Blackadder ITC" panose="04020505051007020D02" pitchFamily="82" charset="0"/>
              </a:rPr>
              <a:t>A víz világnapjának története:</a:t>
            </a:r>
          </a:p>
        </p:txBody>
      </p:sp>
      <p:pic>
        <p:nvPicPr>
          <p:cNvPr id="7" name="Kép helye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520" b="10520"/>
          <a:stretch>
            <a:fillRect/>
          </a:stretch>
        </p:blipFill>
        <p:spPr>
          <a:xfrm>
            <a:off x="5047267" y="1257300"/>
            <a:ext cx="6365664" cy="5026386"/>
          </a:xfrm>
          <a:prstGeom prst="rect">
            <a:avLst/>
          </a:prstGeo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643846"/>
          </a:xfrm>
        </p:spPr>
        <p:txBody>
          <a:bodyPr>
            <a:noAutofit/>
          </a:bodyPr>
          <a:lstStyle/>
          <a:p>
            <a:r>
              <a:rPr lang="hu-HU" sz="1800" dirty="0"/>
              <a:t>A víznek egészen 1994-ig nem volt világnapja, hiába épül rá az élet, és hiába nélkülözhetetlen a túléléshez. Hogy ennek az éltető folyadéknak is legyen méltó ünnepe, és legyen egy nap, amikor csak rá irányul a figyelem, arról 1992-ben határoztak a Rio de Janeiro-i környezetvédelmi konferencián.</a:t>
            </a:r>
          </a:p>
          <a:p>
            <a:r>
              <a:rPr lang="hu-HU" sz="1800" dirty="0"/>
              <a:t>Az ENSZ közgyűlésének határozata alapján az első víz világnapot 1994-ben tartották, és azóta is számos ismeretterjesztő, vagy éppen játékos program és kezdeményezés várja az érdeklődőket ezen a tavaszi napon, amikor már a természet is bontogatni kezdi a szárnyait. (Legalábbis az északi féltekén.)</a:t>
            </a:r>
          </a:p>
        </p:txBody>
      </p:sp>
      <p:sp>
        <p:nvSpPr>
          <p:cNvPr id="5" name="Kép helye 2"/>
          <p:cNvSpPr txBox="1">
            <a:spLocks/>
          </p:cNvSpPr>
          <p:nvPr/>
        </p:nvSpPr>
        <p:spPr>
          <a:xfrm>
            <a:off x="5143999" y="1000487"/>
            <a:ext cx="6172200" cy="4873625"/>
          </a:xfrm>
          <a:prstGeom prst="rect">
            <a:avLst/>
          </a:prstGeom>
        </p:spPr>
      </p:sp>
      <p:sp>
        <p:nvSpPr>
          <p:cNvPr id="6" name="Kép helye 2"/>
          <p:cNvSpPr txBox="1">
            <a:spLocks/>
          </p:cNvSpPr>
          <p:nvPr/>
        </p:nvSpPr>
        <p:spPr>
          <a:xfrm>
            <a:off x="5296399" y="1152886"/>
            <a:ext cx="6172200" cy="4873625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124271772"/>
      </p:ext>
    </p:extLst>
  </p:cSld>
  <p:clrMapOvr>
    <a:masterClrMapping/>
  </p:clrMapOvr>
  <p:transition spd="slow" advClick="0" advTm="20000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10789"/>
          </a:xfrm>
        </p:spPr>
        <p:txBody>
          <a:bodyPr>
            <a:normAutofit/>
          </a:bodyPr>
          <a:lstStyle/>
          <a:p>
            <a:r>
              <a:rPr lang="hu-HU" sz="4000" dirty="0">
                <a:latin typeface="Blackadder ITC" panose="04020505051007020D02" pitchFamily="82" charset="0"/>
              </a:rPr>
              <a:t>Fontos a tudatosság!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5406" y="2076995"/>
            <a:ext cx="6007979" cy="3781211"/>
          </a:xfrm>
          <a:prstGeom prst="rect">
            <a:avLst/>
          </a:prstGeo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7" y="1979022"/>
            <a:ext cx="4855619" cy="4709161"/>
          </a:xfrm>
        </p:spPr>
        <p:txBody>
          <a:bodyPr>
            <a:noAutofit/>
          </a:bodyPr>
          <a:lstStyle/>
          <a:p>
            <a:r>
              <a:rPr lang="hu-HU" sz="2100" dirty="0"/>
              <a:t>A világnap egyik fontos üzenete, hogy takarékoskodjunk a vízzel, és mindannyian óvjuk azt, a készleteink ugyanis végesek.</a:t>
            </a:r>
          </a:p>
          <a:p>
            <a:r>
              <a:rPr lang="hu-HU" sz="2100" dirty="0"/>
              <a:t>Mindenki tehet valamit azért, még ha csak kis lépéseket is, amivel hozzájárulhat a pazarlás megszüntetéséhez. Ha például lerövidítjük a zuhanyozás idejét, ha nem engedjük tele a fürdőkádat, ha nem ivóvízzel locsoljuk a kertet, ha nem folyatjuk a csapot fogmosás közben... És még sorolhatnánk azokat az apró, kis odafigyelést igénylő vállalásokat, amiket valamennyien </a:t>
            </a:r>
            <a:r>
              <a:rPr lang="hu-HU" sz="2100" dirty="0" err="1"/>
              <a:t>megtehetünk</a:t>
            </a:r>
            <a:r>
              <a:rPr lang="hu-HU" sz="2100" dirty="0"/>
              <a:t> minden erőfeszítés nélkül.</a:t>
            </a:r>
          </a:p>
          <a:p>
            <a:endParaRPr lang="hu-HU" sz="2100" dirty="0"/>
          </a:p>
        </p:txBody>
      </p:sp>
    </p:spTree>
    <p:extLst>
      <p:ext uri="{BB962C8B-B14F-4D97-AF65-F5344CB8AC3E}">
        <p14:creationId xmlns:p14="http://schemas.microsoft.com/office/powerpoint/2010/main" val="409351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>
                <a:latin typeface="Blackadder ITC" panose="04020505051007020D02" pitchFamily="82" charset="0"/>
              </a:rPr>
              <a:t>A víz világnapja: 2020.március 22-én van!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6206" y="1553351"/>
            <a:ext cx="2981412" cy="224166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950762"/>
            <a:ext cx="4928227" cy="275980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59" y="3967211"/>
            <a:ext cx="5181125" cy="272690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5623" y="1605956"/>
            <a:ext cx="2918744" cy="218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63695"/>
      </p:ext>
    </p:extLst>
  </p:cSld>
  <p:clrMapOvr>
    <a:masterClrMapping/>
  </p:clrMapOvr>
  <p:transition spd="slow" advClick="0" advTm="8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3673928"/>
            <a:ext cx="4853181" cy="272687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547" y="3572976"/>
            <a:ext cx="5055326" cy="282782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580" y="645494"/>
            <a:ext cx="3214008" cy="259263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0957" y="803710"/>
            <a:ext cx="3414305" cy="227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9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">
        <p:circle/>
      </p:transition>
    </mc:Choice>
    <mc:Fallback xmlns="">
      <p:transition spd="slow" advClick="0" advTm="6000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9012" y="27948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8800" dirty="0">
                <a:latin typeface="Blackadder ITC" panose="04020505051007020D02" pitchFamily="82" charset="0"/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202547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221</Words>
  <Application>Microsoft Office PowerPoint</Application>
  <PresentationFormat>Szélesvásznú</PresentationFormat>
  <Paragraphs>11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1" baseType="lpstr">
      <vt:lpstr>Arial</vt:lpstr>
      <vt:lpstr>Blackadder ITC</vt:lpstr>
      <vt:lpstr>Calibri</vt:lpstr>
      <vt:lpstr>Calibri Light</vt:lpstr>
      <vt:lpstr>Office-téma</vt:lpstr>
      <vt:lpstr>A víz világnapja</vt:lpstr>
      <vt:lpstr>A víz világnapjának története:</vt:lpstr>
      <vt:lpstr>Fontos a tudatosság!</vt:lpstr>
      <vt:lpstr>A víz világnapja: 2020.március 22-én van!</vt:lpstr>
      <vt:lpstr>PowerPoint-bemutató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víz világnapja</dc:title>
  <dc:creator>jelesmariann@t-online.hu</dc:creator>
  <cp:lastModifiedBy>Lövei Zsuzsanna</cp:lastModifiedBy>
  <cp:revision>22</cp:revision>
  <dcterms:created xsi:type="dcterms:W3CDTF">2020-03-16T17:22:07Z</dcterms:created>
  <dcterms:modified xsi:type="dcterms:W3CDTF">2020-03-20T10:28:07Z</dcterms:modified>
</cp:coreProperties>
</file>